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5" r:id="rId6"/>
    <p:sldId id="302" r:id="rId7"/>
    <p:sldId id="303" r:id="rId8"/>
    <p:sldId id="304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t/thank-you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ZOMATO ANALYSIS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(P778)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RUDANT KADAM (group1)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E51B-33C1-4DDF-AD8D-C7E4EBF9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30320-7921-5236-1DE8-61FEBA34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“ The data is compiles  of76,408 restaurants across 15 countries and 141 cities, covering a total of 1,825 unique cuisines and nearly 12 million votes from customers. These insights provide a comprehensive look into the restaurant industry’s global landscape."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4250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FFBD-6042-4A39-DB19-B02AF57F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2530"/>
          </a:xfrm>
        </p:spPr>
        <p:txBody>
          <a:bodyPr/>
          <a:lstStyle/>
          <a:p>
            <a:r>
              <a:rPr lang="en-IN" dirty="0"/>
              <a:t>POWERBI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83A4C-4CA3-02AC-2E55-01099F005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413" y="1252537"/>
            <a:ext cx="10959253" cy="5029730"/>
          </a:xfrm>
        </p:spPr>
      </p:pic>
    </p:spTree>
    <p:extLst>
      <p:ext uri="{BB962C8B-B14F-4D97-AF65-F5344CB8AC3E}">
        <p14:creationId xmlns:p14="http://schemas.microsoft.com/office/powerpoint/2010/main" val="6998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1880-1A4A-880F-68D4-36C3D92D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IN" dirty="0"/>
              <a:t>TABLEAU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1E939-CD39-CFC0-10D9-E6EE72669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633" y="988908"/>
            <a:ext cx="10862733" cy="5088467"/>
          </a:xfrm>
        </p:spPr>
      </p:pic>
    </p:spTree>
    <p:extLst>
      <p:ext uri="{BB962C8B-B14F-4D97-AF65-F5344CB8AC3E}">
        <p14:creationId xmlns:p14="http://schemas.microsoft.com/office/powerpoint/2010/main" val="136021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202E-97FA-BC8E-29A8-E5023E7E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7930"/>
          </a:xfrm>
        </p:spPr>
        <p:txBody>
          <a:bodyPr/>
          <a:lstStyle/>
          <a:p>
            <a:r>
              <a:rPr lang="en-IN" dirty="0"/>
              <a:t>EXCEL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57889-395F-E0CD-C6A4-EC9627216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058334"/>
            <a:ext cx="1119293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B27EC-3BCA-B27B-CD59-9C8C9283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Implications &amp; Decision-Making: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59D1-6359-A6A5-0EFB-39B64F758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"These insights allow businesses to identify high-performing cuisines, set competitive pricing, and improve service offerings. For instance, restaurants in regions with lower online delivery adoption may consider expanding their digital services to enhance customer reach."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6297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FA77-0140-DEA8-0789-6F266097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9299F-A1F3-D9F1-0DF9-6025D234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"In summary, this dashboard provides a data-driven approach to understanding restaurant industry trends, customer preferences, and pricing strategies. Leveraging these insights can help businesses refine their market strategies and improve customer satisfaction."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704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939395-CE1E-B04F-D37F-3D59577C4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8185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19520-4AC9-7D66-1FF9-BA8D9FEF42AC}"/>
              </a:ext>
            </a:extLst>
          </p:cNvPr>
          <p:cNvSpPr txBox="1"/>
          <p:nvPr/>
        </p:nvSpPr>
        <p:spPr>
          <a:xfrm>
            <a:off x="0" y="6858000"/>
            <a:ext cx="128185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typewriter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62361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{935FE09E-4A13-4986-B37D-41D488A92114}tf22712842_win32</Template>
  <TotalTime>3810</TotalTime>
  <Words>161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Bookman Old Style</vt:lpstr>
      <vt:lpstr>Calibri</vt:lpstr>
      <vt:lpstr>Franklin Gothic Book</vt:lpstr>
      <vt:lpstr>Custom</vt:lpstr>
      <vt:lpstr>ZOMATO ANALYSIS (P778)</vt:lpstr>
      <vt:lpstr>Overview of the Dataset:</vt:lpstr>
      <vt:lpstr>POWERBI DASHBOARD</vt:lpstr>
      <vt:lpstr>TABLEAU DASHBOARD</vt:lpstr>
      <vt:lpstr>EXCEL DASHBOARD</vt:lpstr>
      <vt:lpstr>Business Implications &amp; Decision-Making: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rudant kadam</dc:creator>
  <cp:lastModifiedBy>rudant kadam</cp:lastModifiedBy>
  <cp:revision>1</cp:revision>
  <dcterms:created xsi:type="dcterms:W3CDTF">2025-03-02T16:07:21Z</dcterms:created>
  <dcterms:modified xsi:type="dcterms:W3CDTF">2025-03-05T07:38:05Z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