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84BD2-6CA2-4F3A-A81D-A0260A889273}" v="17" dt="2025-08-24T07:45:02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DE712-8301-46E2-BC7C-054E301EDF3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85E11-AD7A-48AC-B2B6-68A8B79D6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78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85E11-AD7A-48AC-B2B6-68A8B79D619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68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85E11-AD7A-48AC-B2B6-68A8B79D619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45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1317-0613-DA8B-C612-24F604853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6968" y="648929"/>
            <a:ext cx="6980903" cy="373680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Bahnschrift SemiBold Condensed" panose="020B0502040204020203" pitchFamily="34" charset="0"/>
              </a:rPr>
              <a:t>STUDENT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F1AD8-E18D-793E-F9BE-434EF30F3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0623" y="4464391"/>
            <a:ext cx="5467248" cy="1405468"/>
          </a:xfrm>
        </p:spPr>
        <p:txBody>
          <a:bodyPr/>
          <a:lstStyle/>
          <a:p>
            <a:r>
              <a:rPr lang="en-IN" dirty="0"/>
              <a:t>EARLY INTERVENTION FOR YOUR ACADEMIC SUCCESS</a:t>
            </a:r>
          </a:p>
          <a:p>
            <a:r>
              <a:rPr lang="en-US" dirty="0"/>
              <a:t>Y</a:t>
            </a:r>
            <a:r>
              <a:rPr lang="en-IN" dirty="0"/>
              <a:t>UKTI ID: IR2025-995999</a:t>
            </a:r>
          </a:p>
          <a:p>
            <a:r>
              <a:rPr lang="en-IN" dirty="0"/>
              <a:t>~TEAM CLUELESS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50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3D7F-1219-A985-2346-28E2E199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6"/>
            <a:ext cx="10131425" cy="1456267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Bahnschrift SemiBold Condensed" panose="020B0502040204020203" pitchFamily="34" charset="0"/>
              </a:rPr>
              <a:t>Challenges &amp; Limitations 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CE3F-0FC4-CE7E-CAF6-3284061B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dirty="0"/>
              <a:t>=&gt; Data Challenges:</a:t>
            </a:r>
          </a:p>
          <a:p>
            <a:r>
              <a:rPr lang="en-IN" sz="8000" dirty="0"/>
              <a:t>📂 Limited dataset size → may not capture all cases</a:t>
            </a:r>
          </a:p>
          <a:p>
            <a:r>
              <a:rPr lang="en-IN" sz="8000" dirty="0"/>
              <a:t> Missing / noisy data → affects accuracy</a:t>
            </a:r>
          </a:p>
          <a:p>
            <a:pPr marL="0" indent="0">
              <a:buNone/>
            </a:pPr>
            <a:r>
              <a:rPr lang="en-IN" sz="8000" dirty="0"/>
              <a:t>=&gt; Model Challenges:</a:t>
            </a:r>
          </a:p>
          <a:p>
            <a:r>
              <a:rPr lang="en-IN" sz="8000" dirty="0"/>
              <a:t>🤖 Risk of overfitting with complex models</a:t>
            </a:r>
          </a:p>
          <a:p>
            <a:r>
              <a:rPr lang="en-IN" sz="8000" dirty="0"/>
              <a:t>⚡ Performance varies across student groups</a:t>
            </a:r>
          </a:p>
          <a:p>
            <a:pPr marL="0" indent="0">
              <a:buNone/>
            </a:pPr>
            <a:r>
              <a:rPr lang="en-IN" sz="8000" dirty="0"/>
              <a:t>=&gt; Practical Challenges:</a:t>
            </a:r>
          </a:p>
          <a:p>
            <a:r>
              <a:rPr lang="en-IN" sz="8000" dirty="0"/>
              <a:t>🔒 Privacy &amp; ethical concerns (student data security)</a:t>
            </a:r>
          </a:p>
          <a:p>
            <a:r>
              <a:rPr lang="en-IN" sz="8000" dirty="0"/>
              <a:t>🏫 Adoption by schools/teachers may be slow</a:t>
            </a:r>
          </a:p>
          <a:p>
            <a:r>
              <a:rPr lang="en-IN" sz="8000" dirty="0"/>
              <a:t>🔄 Models need regular updates to stay accurate</a:t>
            </a:r>
          </a:p>
          <a:p>
            <a:pPr marL="0" indent="0">
              <a:buNone/>
            </a:pPr>
            <a:r>
              <a:rPr lang="en-IN" sz="8000" dirty="0"/>
              <a:t>=&gt; Takeaway:</a:t>
            </a:r>
          </a:p>
          <a:p>
            <a:r>
              <a:rPr lang="en-IN" sz="8000" dirty="0"/>
              <a:t>🌱 While powerful, AI in education must be used carefully &amp; responsibly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3D4E-0A22-84EF-EB74-E0EEF753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8658"/>
            <a:ext cx="10131425" cy="1456267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Bahnschrift SemiBold Condensed" panose="020B0502040204020203" pitchFamily="34" charset="0"/>
              </a:rPr>
              <a:t>Future Scope 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EA6D6-451F-883B-A19B-8BCE5167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=&gt; Smarter Models:</a:t>
            </a:r>
          </a:p>
          <a:p>
            <a:r>
              <a:rPr lang="en-IN" sz="2000" dirty="0"/>
              <a:t>🧠 Use Deep Learning (RNNs, LSTMs) for better predictions</a:t>
            </a:r>
          </a:p>
          <a:p>
            <a:r>
              <a:rPr lang="en-IN" sz="2000" dirty="0"/>
              <a:t>🌍 Transfer learning to adapt across schools/universities</a:t>
            </a:r>
          </a:p>
          <a:p>
            <a:pPr marL="0" indent="0">
              <a:buNone/>
            </a:pPr>
            <a:r>
              <a:rPr lang="en-IN" sz="2000" dirty="0"/>
              <a:t>=&gt; Personalized Learning:</a:t>
            </a:r>
          </a:p>
          <a:p>
            <a:r>
              <a:rPr lang="en-IN" sz="2000" dirty="0"/>
              <a:t>📊 AI tutors that give custom study plans</a:t>
            </a:r>
          </a:p>
          <a:p>
            <a:r>
              <a:rPr lang="en-IN" sz="2000" dirty="0"/>
              <a:t>🎮 To-Do task list for student motivation</a:t>
            </a:r>
          </a:p>
          <a:p>
            <a:pPr marL="0" indent="0">
              <a:buNone/>
            </a:pPr>
            <a:r>
              <a:rPr lang="en-IN" sz="2000" dirty="0"/>
              <a:t>=&gt; Wider Applications:</a:t>
            </a:r>
          </a:p>
          <a:p>
            <a:r>
              <a:rPr lang="en-IN" sz="2000" dirty="0"/>
              <a:t>🏫 Policy support: help schools allocate resources</a:t>
            </a:r>
          </a:p>
          <a:p>
            <a:r>
              <a:rPr lang="en-IN" sz="2000" dirty="0"/>
              <a:t>🔮 Predict long-term outcomes (career readiness, dropouts)</a:t>
            </a:r>
          </a:p>
          <a:p>
            <a:pPr marL="0" indent="0">
              <a:buNone/>
            </a:pPr>
            <a:r>
              <a:rPr lang="en-IN" sz="2000" dirty="0"/>
              <a:t>=&gt; Vision:✨</a:t>
            </a:r>
          </a:p>
          <a:p>
            <a:r>
              <a:rPr lang="en-IN" sz="2000" dirty="0"/>
              <a:t> From “predicting marks” -&gt; to shaping future success!</a:t>
            </a:r>
          </a:p>
        </p:txBody>
      </p:sp>
    </p:spTree>
    <p:extLst>
      <p:ext uri="{BB962C8B-B14F-4D97-AF65-F5344CB8AC3E}">
        <p14:creationId xmlns:p14="http://schemas.microsoft.com/office/powerpoint/2010/main" val="109182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D6B3-BE11-EDE0-28B6-7EEB94C7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6"/>
            <a:ext cx="10131425" cy="1456267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Bahnschrift SemiBold Condensed" panose="020B0502040204020203" pitchFamily="34" charset="0"/>
              </a:rPr>
              <a:t>Conclusion 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9044-AA4E-967A-07D6-809396750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=&gt; What We Did:</a:t>
            </a:r>
          </a:p>
          <a:p>
            <a:r>
              <a:rPr lang="en-US" sz="2000" dirty="0"/>
              <a:t>🤖 Built ML models to predict student performance</a:t>
            </a:r>
          </a:p>
          <a:p>
            <a:r>
              <a:rPr lang="en-US" sz="2000" dirty="0"/>
              <a:t>📊 Found key factors (attendance, study habits, lifestyle)</a:t>
            </a:r>
          </a:p>
          <a:p>
            <a:r>
              <a:rPr lang="en-US" sz="2000" dirty="0"/>
              <a:t>🌟 Best model → </a:t>
            </a:r>
            <a:r>
              <a:rPr lang="en-US" sz="2000" dirty="0" err="1"/>
              <a:t>XGBoost</a:t>
            </a:r>
            <a:r>
              <a:rPr lang="en-US" sz="2000" dirty="0"/>
              <a:t> with 88% accuracy</a:t>
            </a:r>
          </a:p>
          <a:p>
            <a:pPr marL="0" indent="0">
              <a:buNone/>
            </a:pPr>
            <a:r>
              <a:rPr lang="en-US" sz="2000" dirty="0"/>
              <a:t>=&gt; Why It Matters:</a:t>
            </a:r>
          </a:p>
          <a:p>
            <a:r>
              <a:rPr lang="en-US" sz="2000" dirty="0"/>
              <a:t>🎯 Helps students improve smartly, not just study harder</a:t>
            </a:r>
          </a:p>
          <a:p>
            <a:r>
              <a:rPr lang="en-US" sz="2000" dirty="0"/>
              <a:t>👩‍🏫 Empowers teachers with insights for early intervention</a:t>
            </a:r>
          </a:p>
          <a:p>
            <a:r>
              <a:rPr lang="en-US" sz="2000" dirty="0"/>
              <a:t>🏫 Makes education more personalized &amp; impactful</a:t>
            </a:r>
          </a:p>
          <a:p>
            <a:pPr marL="0" indent="0">
              <a:buNone/>
            </a:pPr>
            <a:r>
              <a:rPr lang="en-US" sz="2000" dirty="0"/>
              <a:t>=&gt; Final Thought:✨</a:t>
            </a:r>
          </a:p>
          <a:p>
            <a:r>
              <a:rPr lang="en-US" sz="2000" dirty="0"/>
              <a:t> AI can’t replace hard work… but it can guide it!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3835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0CBF-8C9F-AD7B-1C46-FD045EE7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1" y="0"/>
            <a:ext cx="10600916" cy="175123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 SemiBold SemiConden" panose="020B0502040204020203" pitchFamily="34" charset="0"/>
              </a:rPr>
              <a:t>Why are we even doing this?</a:t>
            </a:r>
            <a:endParaRPr lang="en-IN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B032-4C0C-F95D-4636-2E3283A8C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1" y="1199535"/>
            <a:ext cx="10600916" cy="5186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 teacher asks: “Why is this student not performing?”</a:t>
            </a:r>
          </a:p>
          <a:p>
            <a:pPr marL="0" indent="0">
              <a:buNone/>
            </a:pPr>
            <a:r>
              <a:rPr lang="en-US" sz="2000" dirty="0"/>
              <a:t>But… performance is more than marks on paper:</a:t>
            </a:r>
          </a:p>
          <a:p>
            <a:pPr marL="0" indent="0">
              <a:buNone/>
            </a:pPr>
            <a:r>
              <a:rPr lang="en-US" sz="2000" dirty="0"/>
              <a:t>-&gt;📚 Study time (or Netflix time 😅)</a:t>
            </a:r>
          </a:p>
          <a:p>
            <a:pPr marL="0" indent="0">
              <a:buNone/>
            </a:pPr>
            <a:r>
              <a:rPr lang="en-US" sz="2000" dirty="0"/>
              <a:t>-&gt;🏫 Attendance (or bunking classes 🙈)</a:t>
            </a:r>
          </a:p>
          <a:p>
            <a:pPr marL="0" indent="0">
              <a:buNone/>
            </a:pPr>
            <a:r>
              <a:rPr lang="en-US" sz="2000" dirty="0"/>
              <a:t>-&gt;🏠 Family &amp; background</a:t>
            </a:r>
          </a:p>
          <a:p>
            <a:pPr marL="0" indent="0">
              <a:buNone/>
            </a:pPr>
            <a:r>
              <a:rPr lang="en-US" sz="2000" dirty="0"/>
              <a:t>-&gt;💻 Internet use &amp; distractions</a:t>
            </a:r>
          </a:p>
          <a:p>
            <a:pPr marL="0" indent="0">
              <a:buNone/>
            </a:pPr>
            <a:r>
              <a:rPr lang="en-US" sz="2000" dirty="0"/>
              <a:t>-&gt;⚽ Extracurriculars &amp; health</a:t>
            </a:r>
          </a:p>
          <a:p>
            <a:pPr marL="0" indent="0">
              <a:buNone/>
            </a:pPr>
            <a:r>
              <a:rPr lang="en-US" sz="2000" dirty="0"/>
              <a:t>Current methods = wait till exam results 😩 → too late!</a:t>
            </a:r>
          </a:p>
          <a:p>
            <a:pPr marL="0" indent="0">
              <a:buNone/>
            </a:pPr>
            <a:r>
              <a:rPr lang="en-US" sz="2800" b="1" dirty="0">
                <a:latin typeface="Franklin Gothic Demi" panose="020B0703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if…we could predict performance early and help students before they fail? </a:t>
            </a:r>
            <a:r>
              <a:rPr lang="en-US" sz="2800" dirty="0"/>
              <a:t>🚀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5874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1A-6A42-4C1E-DA4E-33F9BCD9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SemiConden" panose="020B0502040204020203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16A2-2F24-137E-8AB9-0FCC56221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Institutions mostly judge students by final exam results.</a:t>
            </a:r>
          </a:p>
          <a:p>
            <a:r>
              <a:rPr lang="en-US" sz="2000" dirty="0"/>
              <a:t> By the time poor performance is noticed → it’s already too late</a:t>
            </a:r>
          </a:p>
          <a:p>
            <a:pPr marL="0" indent="0">
              <a:buNone/>
            </a:pPr>
            <a:r>
              <a:rPr lang="en-US" sz="2000" dirty="0"/>
              <a:t>=&gt; Key issues: </a:t>
            </a:r>
          </a:p>
          <a:p>
            <a:r>
              <a:rPr lang="en-US" sz="2000" dirty="0"/>
              <a:t>Lack of early detection of struggling students</a:t>
            </a:r>
          </a:p>
          <a:p>
            <a:r>
              <a:rPr lang="en-US" sz="2000" dirty="0"/>
              <a:t> Ignoring non-academic factors that influence learning</a:t>
            </a:r>
          </a:p>
          <a:p>
            <a:pPr marL="0" indent="0">
              <a:buNone/>
            </a:pPr>
            <a:r>
              <a:rPr lang="en-US" sz="2000" dirty="0"/>
              <a:t>=&gt; Need for a system that can: </a:t>
            </a:r>
          </a:p>
          <a:p>
            <a:r>
              <a:rPr lang="en-US" sz="2000" dirty="0"/>
              <a:t>Predict performance early </a:t>
            </a:r>
          </a:p>
          <a:p>
            <a:r>
              <a:rPr lang="en-US" sz="2000" dirty="0"/>
              <a:t>Provide insights into why a student may underperform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3290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E0B9-EDFC-FEFC-46B7-1215B14F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Bahnschrift SemiBold Condensed" panose="020B050204020402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44051-3289-9129-38F6-B6D067C24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1679027"/>
            <a:ext cx="10470385" cy="4112173"/>
          </a:xfrm>
        </p:spPr>
        <p:txBody>
          <a:bodyPr/>
          <a:lstStyle/>
          <a:p>
            <a:r>
              <a:rPr lang="en-US" sz="2000" dirty="0"/>
              <a:t>🔮 Predict the future (grades!) with AI/ML</a:t>
            </a:r>
          </a:p>
          <a:p>
            <a:r>
              <a:rPr lang="en-US" sz="2000" dirty="0"/>
              <a:t>🚦 Spot struggling students early -&gt; before the exam panic hits</a:t>
            </a:r>
          </a:p>
          <a:p>
            <a:r>
              <a:rPr lang="en-US" sz="2000" dirty="0"/>
              <a:t>🕵 Find out what really matters (attendance? late-night Netflix? family support?)</a:t>
            </a:r>
          </a:p>
          <a:p>
            <a:r>
              <a:rPr lang="en-US" sz="2000" dirty="0"/>
              <a:t>👩‍🏫 Give teachers clues on how to help</a:t>
            </a:r>
          </a:p>
          <a:p>
            <a:r>
              <a:rPr lang="en-US" sz="2000" dirty="0"/>
              <a:t>📈 Help students improve with simple, personalized tips</a:t>
            </a:r>
          </a:p>
          <a:p>
            <a:r>
              <a:rPr lang="en-US" sz="2000" dirty="0"/>
              <a:t>Help make their day more productive by planning goals for the day</a:t>
            </a:r>
          </a:p>
          <a:p>
            <a:r>
              <a:rPr lang="en-US" sz="2000" dirty="0"/>
              <a:t>Seek instant help from AI for doubt solving</a:t>
            </a:r>
          </a:p>
          <a:p>
            <a:r>
              <a:rPr lang="en-US" sz="2000" dirty="0"/>
              <a:t>Monitor daily performance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6436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1304-3273-AE05-066A-952CC496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Bahnschrift SemiBold Condensed" panose="020B0502040204020203" pitchFamily="34" charset="0"/>
              </a:rPr>
              <a:t>DATA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3B9C-80BE-8E08-45BA-3AB9CD48D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📚 </a:t>
            </a:r>
            <a:r>
              <a:rPr lang="en-IN" sz="2000" dirty="0"/>
              <a:t>Academic Data:</a:t>
            </a:r>
          </a:p>
          <a:p>
            <a:pPr marL="0" indent="0">
              <a:buNone/>
            </a:pPr>
            <a:r>
              <a:rPr lang="en-IN" sz="2000" dirty="0"/>
              <a:t> Past grades</a:t>
            </a:r>
          </a:p>
          <a:p>
            <a:pPr marL="0" indent="0">
              <a:buNone/>
            </a:pPr>
            <a:r>
              <a:rPr lang="en-IN" sz="2000" dirty="0"/>
              <a:t>😃 Behavioural Data: </a:t>
            </a:r>
          </a:p>
          <a:p>
            <a:r>
              <a:rPr lang="en-IN" sz="2000" dirty="0"/>
              <a:t>Health &amp; well-being</a:t>
            </a:r>
          </a:p>
          <a:p>
            <a:r>
              <a:rPr lang="en-IN" sz="2000" dirty="0"/>
              <a:t>Sleep/study patterns</a:t>
            </a:r>
          </a:p>
          <a:p>
            <a:pPr marL="0" indent="0">
              <a:buNone/>
            </a:pPr>
            <a:r>
              <a:rPr lang="en-IN" sz="2000" dirty="0"/>
              <a:t>💻 Engagement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Assignment submission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Class participation</a:t>
            </a:r>
          </a:p>
        </p:txBody>
      </p:sp>
    </p:spTree>
    <p:extLst>
      <p:ext uri="{BB962C8B-B14F-4D97-AF65-F5344CB8AC3E}">
        <p14:creationId xmlns:p14="http://schemas.microsoft.com/office/powerpoint/2010/main" val="26744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0101-B27A-DD82-3E1C-2266AE13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Bahnschrift SemiBold Condensed" panose="020B0502040204020203" pitchFamily="34" charset="0"/>
              </a:rPr>
              <a:t>HOW WE MADE IT HAPPEN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4193-320C-CAB8-81AB-F42563E93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1) 🗂 Data Collection</a:t>
            </a:r>
          </a:p>
          <a:p>
            <a:r>
              <a:rPr lang="en-IN" sz="2000" dirty="0"/>
              <a:t>Took dataset .</a:t>
            </a:r>
          </a:p>
          <a:p>
            <a:r>
              <a:rPr lang="en-IN" sz="2000" dirty="0"/>
              <a:t>Gathered academic, socioeconomic, and behavioural features.</a:t>
            </a:r>
          </a:p>
          <a:p>
            <a:pPr marL="0" indent="0">
              <a:buNone/>
            </a:pPr>
            <a:r>
              <a:rPr lang="en-IN" sz="2000" dirty="0"/>
              <a:t>2) Data Preprocessing</a:t>
            </a:r>
          </a:p>
          <a:p>
            <a:r>
              <a:rPr lang="en-IN" sz="2000" dirty="0"/>
              <a:t>Cleaned missing values. </a:t>
            </a:r>
          </a:p>
          <a:p>
            <a:r>
              <a:rPr lang="en-IN" sz="2000" dirty="0"/>
              <a:t>Encoded categorical variables (like gender, parent education).</a:t>
            </a:r>
          </a:p>
          <a:p>
            <a:r>
              <a:rPr lang="en-IN" sz="2000" dirty="0"/>
              <a:t> Normalised numerical data.</a:t>
            </a:r>
          </a:p>
          <a:p>
            <a:pPr marL="0" indent="0">
              <a:buNone/>
            </a:pPr>
            <a:r>
              <a:rPr lang="en-IN" sz="2000" dirty="0"/>
              <a:t>3) 🏗 Model Building</a:t>
            </a:r>
          </a:p>
          <a:p>
            <a:r>
              <a:rPr lang="en-IN" sz="2000" dirty="0"/>
              <a:t>Tried multiple ML models:</a:t>
            </a:r>
          </a:p>
          <a:p>
            <a:r>
              <a:rPr lang="en-IN" sz="2000" dirty="0"/>
              <a:t>Logistic Regression (baseline)</a:t>
            </a:r>
          </a:p>
          <a:p>
            <a:r>
              <a:rPr lang="en-IN" sz="2000" dirty="0"/>
              <a:t>Random Forest 🌳</a:t>
            </a:r>
          </a:p>
          <a:p>
            <a:r>
              <a:rPr lang="en-IN" sz="2000" dirty="0" err="1"/>
              <a:t>XGBoost</a:t>
            </a:r>
            <a:r>
              <a:rPr lang="en-IN" sz="2000" dirty="0"/>
              <a:t> ⚡</a:t>
            </a:r>
          </a:p>
        </p:txBody>
      </p:sp>
    </p:spTree>
    <p:extLst>
      <p:ext uri="{BB962C8B-B14F-4D97-AF65-F5344CB8AC3E}">
        <p14:creationId xmlns:p14="http://schemas.microsoft.com/office/powerpoint/2010/main" val="333267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88AB-7EB6-8D67-A274-38490B5E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3739"/>
            <a:ext cx="10131425" cy="1456267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Bahnschrift SemiBold Condensed" panose="020B0502040204020203" pitchFamily="34" charset="0"/>
              </a:rPr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EF7A-F1A2-86C9-909F-0EE5472E2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dirty="0"/>
              <a:t>4) 📊 Model Evaluation</a:t>
            </a:r>
          </a:p>
          <a:p>
            <a:r>
              <a:rPr lang="en-IN" sz="8000" dirty="0"/>
              <a:t>Used metrics: Accuracy, Precision, Recall, F1-score.</a:t>
            </a:r>
          </a:p>
          <a:p>
            <a:r>
              <a:rPr lang="en-IN" sz="8000" dirty="0"/>
              <a:t>Compared the performance of models.</a:t>
            </a:r>
          </a:p>
          <a:p>
            <a:pPr marL="0" indent="0">
              <a:buNone/>
            </a:pPr>
            <a:r>
              <a:rPr lang="en-IN" sz="8000" dirty="0"/>
              <a:t>5) 🔎 Explainability</a:t>
            </a:r>
          </a:p>
          <a:p>
            <a:r>
              <a:rPr lang="en-IN" sz="8000" dirty="0"/>
              <a:t>Applied SHAP/LIME to show which factors influence predictions most.</a:t>
            </a:r>
          </a:p>
          <a:p>
            <a:pPr marL="0" indent="0">
              <a:buNone/>
            </a:pPr>
            <a:r>
              <a:rPr lang="en-IN" sz="8000" dirty="0"/>
              <a:t>6) 🚀 Deployment (Prototype)</a:t>
            </a:r>
          </a:p>
          <a:p>
            <a:r>
              <a:rPr lang="en-IN" sz="8000" dirty="0"/>
              <a:t>Built a simple dashboard/web app (</a:t>
            </a:r>
            <a:r>
              <a:rPr lang="en-IN" sz="8000" dirty="0" err="1"/>
              <a:t>Streamlit</a:t>
            </a:r>
            <a:r>
              <a:rPr lang="en-IN" sz="8000" dirty="0"/>
              <a:t>/Flask).</a:t>
            </a:r>
          </a:p>
          <a:p>
            <a:r>
              <a:rPr lang="en-US" sz="8000" dirty="0"/>
              <a:t>S</a:t>
            </a:r>
            <a:r>
              <a:rPr lang="en-IN" sz="8000" dirty="0" err="1"/>
              <a:t>tudent</a:t>
            </a:r>
            <a:r>
              <a:rPr lang="en-IN" sz="8000" dirty="0"/>
              <a:t> Performance Prediction</a:t>
            </a:r>
          </a:p>
          <a:p>
            <a:r>
              <a:rPr lang="en-US" sz="8000" dirty="0"/>
              <a:t>Performance History</a:t>
            </a:r>
          </a:p>
          <a:p>
            <a:r>
              <a:rPr lang="en-US" sz="8000" dirty="0"/>
              <a:t>Performance Dashboard</a:t>
            </a:r>
          </a:p>
          <a:p>
            <a:r>
              <a:rPr lang="en-US" sz="8000" dirty="0"/>
              <a:t>To-Do List</a:t>
            </a:r>
          </a:p>
          <a:p>
            <a:r>
              <a:rPr lang="en-US" sz="8000" dirty="0"/>
              <a:t>AI Chatbot</a:t>
            </a:r>
            <a:endParaRPr lang="en-IN" sz="8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53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CCCA-8C08-9594-1F91-B4354603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6"/>
            <a:ext cx="10131425" cy="1456267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Bahnschrift SemiBold Condensed" panose="020B0502040204020203" pitchFamily="34" charset="0"/>
              </a:rPr>
              <a:t>Results &amp; Insights 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5700-6886-FF34-86C7-1DE853545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dirty="0"/>
              <a:t>=&gt; Model Performance:</a:t>
            </a:r>
          </a:p>
          <a:p>
            <a:r>
              <a:rPr lang="en-IN" sz="8000" dirty="0"/>
              <a:t>✅ Logistic Regression -&gt; 72% accuracy</a:t>
            </a:r>
          </a:p>
          <a:p>
            <a:r>
              <a:rPr lang="en-IN" sz="8000" dirty="0"/>
              <a:t>🌳 Random Forest -&gt; 85% accuracy</a:t>
            </a:r>
          </a:p>
          <a:p>
            <a:r>
              <a:rPr lang="en-IN" sz="8000" dirty="0"/>
              <a:t>⚡ </a:t>
            </a:r>
            <a:r>
              <a:rPr lang="en-IN" sz="8000" dirty="0" err="1"/>
              <a:t>XGBoost</a:t>
            </a:r>
            <a:r>
              <a:rPr lang="en-IN" sz="8000" dirty="0"/>
              <a:t> -&gt; 88% (Best Model)</a:t>
            </a:r>
          </a:p>
          <a:p>
            <a:pPr marL="0" indent="0">
              <a:buNone/>
            </a:pPr>
            <a:endParaRPr lang="en-IN" sz="8000" dirty="0"/>
          </a:p>
          <a:p>
            <a:pPr marL="0" indent="0">
              <a:buNone/>
            </a:pPr>
            <a:r>
              <a:rPr lang="en-IN" sz="8000" dirty="0"/>
              <a:t>=&gt;Key Insights:</a:t>
            </a:r>
          </a:p>
          <a:p>
            <a:r>
              <a:rPr lang="en-IN" sz="8000" dirty="0"/>
              <a:t>📅 Attendance and 📚 Study Hours have the biggest impact</a:t>
            </a:r>
          </a:p>
          <a:p>
            <a:r>
              <a:rPr lang="en-IN" sz="8000" dirty="0"/>
              <a:t>🏠 Parental education &amp; support strongly influence outcomes</a:t>
            </a:r>
          </a:p>
          <a:p>
            <a:r>
              <a:rPr lang="en-IN" sz="8000" dirty="0"/>
              <a:t>🌐 Internet usage: Balanced use = better results, excessive use = poor performance</a:t>
            </a:r>
          </a:p>
          <a:p>
            <a:pPr marL="0" indent="0">
              <a:buNone/>
            </a:pPr>
            <a:endParaRPr lang="en-IN" sz="8000" dirty="0"/>
          </a:p>
          <a:p>
            <a:pPr marL="0" indent="0">
              <a:buNone/>
            </a:pPr>
            <a:r>
              <a:rPr lang="en-IN" sz="8000" dirty="0"/>
              <a:t>=&gt;Takeaway:🎯</a:t>
            </a:r>
          </a:p>
          <a:p>
            <a:r>
              <a:rPr lang="en-IN" sz="8000" dirty="0"/>
              <a:t> Student success isn’t just about marks -&gt; lifestyle, family, and habits matter too!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90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9715-CAF5-80DB-A0F4-7594DF19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5639"/>
            <a:ext cx="10131425" cy="1456267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Bahnschrift SemiBold Condensed" panose="020B0502040204020203" pitchFamily="34" charset="0"/>
              </a:rPr>
              <a:t>Recommendations 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0AC23-CA6B-DFF0-C4AB-351DCC862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dirty="0"/>
              <a:t>=&gt; For Students:</a:t>
            </a:r>
          </a:p>
          <a:p>
            <a:r>
              <a:rPr lang="en-IN" sz="8000" dirty="0"/>
              <a:t>📅 Attend classes regularly -&gt; consistency wins!</a:t>
            </a:r>
          </a:p>
          <a:p>
            <a:r>
              <a:rPr lang="en-IN" sz="8000" dirty="0"/>
              <a:t>⏰ Manage study hours smartly, not endlessly.</a:t>
            </a:r>
          </a:p>
          <a:p>
            <a:r>
              <a:rPr lang="en-IN" sz="8000" dirty="0"/>
              <a:t>🌐 Balance internet use (study &gt; distractions).</a:t>
            </a:r>
          </a:p>
          <a:p>
            <a:r>
              <a:rPr lang="en-IN" sz="8000" dirty="0"/>
              <a:t>🧘 Focus on healthy lifestyle -&gt; sleep, exercise, and breaks.</a:t>
            </a:r>
          </a:p>
          <a:p>
            <a:pPr marL="0" indent="0">
              <a:buNone/>
            </a:pPr>
            <a:r>
              <a:rPr lang="en-IN" sz="8000" dirty="0"/>
              <a:t>=&gt; For Teachers &amp; Institutions:</a:t>
            </a:r>
          </a:p>
          <a:p>
            <a:r>
              <a:rPr lang="en-IN" sz="8000" dirty="0"/>
              <a:t>👩‍🏫 Early warning system -&gt; identify at-risk students quickly.</a:t>
            </a:r>
          </a:p>
          <a:p>
            <a:r>
              <a:rPr lang="en-IN" sz="8000" dirty="0"/>
              <a:t>🗣 More mentorship &amp; </a:t>
            </a:r>
            <a:r>
              <a:rPr lang="en-IN" sz="8000" dirty="0" err="1"/>
              <a:t>counseling</a:t>
            </a:r>
            <a:r>
              <a:rPr lang="en-IN" sz="8000" dirty="0"/>
              <a:t> support.</a:t>
            </a:r>
          </a:p>
          <a:p>
            <a:r>
              <a:rPr lang="en-IN" sz="8000" dirty="0"/>
              <a:t>📊 Use dashboards to track performance trends.</a:t>
            </a:r>
          </a:p>
          <a:p>
            <a:r>
              <a:rPr lang="en-IN" sz="8000" dirty="0"/>
              <a:t>🎮 Make learning interactive -&gt; gamification, projects, peer study.</a:t>
            </a:r>
          </a:p>
          <a:p>
            <a:pPr marL="0" indent="0">
              <a:buNone/>
            </a:pPr>
            <a:r>
              <a:rPr lang="en-IN" sz="8000" dirty="0"/>
              <a:t>=&gt; Big Idea:</a:t>
            </a:r>
          </a:p>
          <a:p>
            <a:r>
              <a:rPr lang="en-IN" sz="8000" dirty="0"/>
              <a:t>🚀 Small changes in study habits + support system = big  jump in performance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223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{EB22F610-2EA0-4B3C-87E4-DE5950CA975B}tf03457452</Template>
  <TotalTime>274</TotalTime>
  <Words>869</Words>
  <Application>Microsoft Office PowerPoint</Application>
  <PresentationFormat>Widescreen</PresentationFormat>
  <Paragraphs>131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 SemiBold Condensed</vt:lpstr>
      <vt:lpstr>Bahnschrift SemiBold SemiConden</vt:lpstr>
      <vt:lpstr>Calibri</vt:lpstr>
      <vt:lpstr>Calibri Light</vt:lpstr>
      <vt:lpstr>Franklin Gothic Demi</vt:lpstr>
      <vt:lpstr>Celestial</vt:lpstr>
      <vt:lpstr>STUDENT PERFORMANCE ANALYSIS</vt:lpstr>
      <vt:lpstr>Why are we even doing this?</vt:lpstr>
      <vt:lpstr>PROBLEM STATEMENT</vt:lpstr>
      <vt:lpstr>OBJECTIVES</vt:lpstr>
      <vt:lpstr>DATA &amp; FEATURES</vt:lpstr>
      <vt:lpstr>HOW WE MADE IT HAPPEN</vt:lpstr>
      <vt:lpstr>CONTINUED..</vt:lpstr>
      <vt:lpstr>Results &amp; Insights 📊</vt:lpstr>
      <vt:lpstr>Recommendations 🎯</vt:lpstr>
      <vt:lpstr>Challenges &amp; Limitations ⚠</vt:lpstr>
      <vt:lpstr>Future Scope 🚀</vt:lpstr>
      <vt:lpstr>Conclusion 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PERFORMANCE ANALYSIS</dc:title>
  <dc:creator>VRINDA VIJAY</dc:creator>
  <cp:lastModifiedBy>Rudraksh Sharma</cp:lastModifiedBy>
  <cp:revision>12</cp:revision>
  <dcterms:created xsi:type="dcterms:W3CDTF">2025-08-24T05:09:56Z</dcterms:created>
  <dcterms:modified xsi:type="dcterms:W3CDTF">2025-08-25T06:19:33Z</dcterms:modified>
</cp:coreProperties>
</file>