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9" r:id="rId4"/>
    <p:sldMasterId id="2147483659" r:id="rId5"/>
    <p:sldMasterId id="2147483698" r:id="rId6"/>
    <p:sldMasterId id="2147483707" r:id="rId7"/>
  </p:sldMasterIdLst>
  <p:notesMasterIdLst>
    <p:notesMasterId r:id="rId33"/>
  </p:notesMasterIdLst>
  <p:sldIdLst>
    <p:sldId id="256" r:id="rId8"/>
    <p:sldId id="269" r:id="rId9"/>
    <p:sldId id="304" r:id="rId10"/>
    <p:sldId id="273" r:id="rId11"/>
    <p:sldId id="274" r:id="rId12"/>
    <p:sldId id="283" r:id="rId13"/>
    <p:sldId id="284" r:id="rId14"/>
    <p:sldId id="285" r:id="rId15"/>
    <p:sldId id="286" r:id="rId16"/>
    <p:sldId id="294" r:id="rId17"/>
    <p:sldId id="295" r:id="rId18"/>
    <p:sldId id="298" r:id="rId19"/>
    <p:sldId id="290" r:id="rId20"/>
    <p:sldId id="299" r:id="rId21"/>
    <p:sldId id="291" r:id="rId22"/>
    <p:sldId id="292" r:id="rId23"/>
    <p:sldId id="293" r:id="rId24"/>
    <p:sldId id="296" r:id="rId25"/>
    <p:sldId id="297" r:id="rId26"/>
    <p:sldId id="288" r:id="rId27"/>
    <p:sldId id="300" r:id="rId28"/>
    <p:sldId id="301" r:id="rId29"/>
    <p:sldId id="289" r:id="rId30"/>
    <p:sldId id="305" r:id="rId31"/>
    <p:sldId id="279" r:id="rId32"/>
  </p:sldIdLst>
  <p:sldSz cx="12192000" cy="6858000"/>
  <p:notesSz cx="6858000" cy="9313863"/>
  <p:defaultTextStyle>
    <a:defPPr>
      <a:defRPr lang="en-US"/>
    </a:defPPr>
    <a:lvl1pPr algn="l" rtl="0" fontAlgn="base">
      <a:spcBef>
        <a:spcPct val="0"/>
      </a:spcBef>
      <a:spcAft>
        <a:spcPct val="0"/>
      </a:spcAft>
      <a:defRPr sz="3200" kern="1200">
        <a:solidFill>
          <a:schemeClr val="tx1"/>
        </a:solidFill>
        <a:latin typeface="Arial" charset="0"/>
        <a:ea typeface="ヒラギノ角ゴ Pro W3"/>
        <a:cs typeface="Arial" charset="0"/>
      </a:defRPr>
    </a:lvl1pPr>
    <a:lvl2pPr marL="609585" algn="l" rtl="0" fontAlgn="base">
      <a:spcBef>
        <a:spcPct val="0"/>
      </a:spcBef>
      <a:spcAft>
        <a:spcPct val="0"/>
      </a:spcAft>
      <a:defRPr sz="3200" kern="1200">
        <a:solidFill>
          <a:schemeClr val="tx1"/>
        </a:solidFill>
        <a:latin typeface="Arial" charset="0"/>
        <a:ea typeface="ヒラギノ角ゴ Pro W3"/>
        <a:cs typeface="Arial" charset="0"/>
      </a:defRPr>
    </a:lvl2pPr>
    <a:lvl3pPr marL="1219170" algn="l" rtl="0" fontAlgn="base">
      <a:spcBef>
        <a:spcPct val="0"/>
      </a:spcBef>
      <a:spcAft>
        <a:spcPct val="0"/>
      </a:spcAft>
      <a:defRPr sz="3200" kern="1200">
        <a:solidFill>
          <a:schemeClr val="tx1"/>
        </a:solidFill>
        <a:latin typeface="Arial" charset="0"/>
        <a:ea typeface="ヒラギノ角ゴ Pro W3"/>
        <a:cs typeface="Arial" charset="0"/>
      </a:defRPr>
    </a:lvl3pPr>
    <a:lvl4pPr marL="1828754" algn="l" rtl="0" fontAlgn="base">
      <a:spcBef>
        <a:spcPct val="0"/>
      </a:spcBef>
      <a:spcAft>
        <a:spcPct val="0"/>
      </a:spcAft>
      <a:defRPr sz="3200" kern="1200">
        <a:solidFill>
          <a:schemeClr val="tx1"/>
        </a:solidFill>
        <a:latin typeface="Arial" charset="0"/>
        <a:ea typeface="ヒラギノ角ゴ Pro W3"/>
        <a:cs typeface="Arial" charset="0"/>
      </a:defRPr>
    </a:lvl4pPr>
    <a:lvl5pPr marL="2438339" algn="l" rtl="0" fontAlgn="base">
      <a:spcBef>
        <a:spcPct val="0"/>
      </a:spcBef>
      <a:spcAft>
        <a:spcPct val="0"/>
      </a:spcAft>
      <a:defRPr sz="3200" kern="1200">
        <a:solidFill>
          <a:schemeClr val="tx1"/>
        </a:solidFill>
        <a:latin typeface="Arial" charset="0"/>
        <a:ea typeface="ヒラギノ角ゴ Pro W3"/>
        <a:cs typeface="Arial" charset="0"/>
      </a:defRPr>
    </a:lvl5pPr>
    <a:lvl6pPr marL="3047924" algn="l" defTabSz="1219170" rtl="0" eaLnBrk="1" latinLnBrk="0" hangingPunct="1">
      <a:defRPr sz="3200" kern="1200">
        <a:solidFill>
          <a:schemeClr val="tx1"/>
        </a:solidFill>
        <a:latin typeface="Arial" charset="0"/>
        <a:ea typeface="ヒラギノ角ゴ Pro W3"/>
        <a:cs typeface="Arial" charset="0"/>
      </a:defRPr>
    </a:lvl6pPr>
    <a:lvl7pPr marL="3657509" algn="l" defTabSz="1219170" rtl="0" eaLnBrk="1" latinLnBrk="0" hangingPunct="1">
      <a:defRPr sz="3200" kern="1200">
        <a:solidFill>
          <a:schemeClr val="tx1"/>
        </a:solidFill>
        <a:latin typeface="Arial" charset="0"/>
        <a:ea typeface="ヒラギノ角ゴ Pro W3"/>
        <a:cs typeface="Arial" charset="0"/>
      </a:defRPr>
    </a:lvl7pPr>
    <a:lvl8pPr marL="4267093" algn="l" defTabSz="1219170" rtl="0" eaLnBrk="1" latinLnBrk="0" hangingPunct="1">
      <a:defRPr sz="3200" kern="1200">
        <a:solidFill>
          <a:schemeClr val="tx1"/>
        </a:solidFill>
        <a:latin typeface="Arial" charset="0"/>
        <a:ea typeface="ヒラギノ角ゴ Pro W3"/>
        <a:cs typeface="Arial" charset="0"/>
      </a:defRPr>
    </a:lvl8pPr>
    <a:lvl9pPr marL="4876678" algn="l" defTabSz="1219170" rtl="0" eaLnBrk="1" latinLnBrk="0" hangingPunct="1">
      <a:defRPr sz="3200" kern="1200">
        <a:solidFill>
          <a:schemeClr val="tx1"/>
        </a:solidFill>
        <a:latin typeface="Arial" charset="0"/>
        <a:ea typeface="ヒラギノ角ゴ Pro W3"/>
        <a:cs typeface="Arial" charset="0"/>
      </a:defRPr>
    </a:lvl9pPr>
  </p:defaultTextStyle>
  <p:extLst>
    <p:ext uri="{521415D9-36F7-43E2-AB2F-B90AF26B5E84}">
      <p14:sectionLst xmlns:p14="http://schemas.microsoft.com/office/powerpoint/2010/main">
        <p14:section name="Default Section" id="{F90F923D-C36A-7843-AA57-7CB6ED00A81D}">
          <p14:sldIdLst>
            <p14:sldId id="256"/>
          </p14:sldIdLst>
        </p14:section>
        <p14:section name="Light background" id="{3BF2B73F-1558-2B4C-9AB2-B8A571036ADA}">
          <p14:sldIdLst>
            <p14:sldId id="269"/>
            <p14:sldId id="304"/>
            <p14:sldId id="273"/>
            <p14:sldId id="274"/>
            <p14:sldId id="283"/>
            <p14:sldId id="284"/>
            <p14:sldId id="285"/>
            <p14:sldId id="286"/>
            <p14:sldId id="294"/>
            <p14:sldId id="295"/>
            <p14:sldId id="298"/>
            <p14:sldId id="290"/>
            <p14:sldId id="299"/>
            <p14:sldId id="291"/>
            <p14:sldId id="292"/>
            <p14:sldId id="293"/>
            <p14:sldId id="296"/>
            <p14:sldId id="297"/>
            <p14:sldId id="288"/>
            <p14:sldId id="300"/>
            <p14:sldId id="301"/>
            <p14:sldId id="289"/>
            <p14:sldId id="305"/>
            <p14:sldId id="279"/>
          </p14:sldIdLst>
        </p14:section>
        <p14:section name="Dark background" id="{2C8A0DE4-8EED-AC44-B76A-0DFF06ACAABF}">
          <p14:sldIdLst/>
        </p14:section>
        <p14:section name="Left rail" id="{FCA5E362-A1C3-0541-A63D-BE2E1D18C43D}">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979"/>
    <a:srgbClr val="BF5700"/>
    <a:srgbClr val="C6531F"/>
    <a:srgbClr val="C01338"/>
    <a:srgbClr val="C00000"/>
    <a:srgbClr val="79C82A"/>
    <a:srgbClr val="DE7E7A"/>
    <a:srgbClr val="D61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FC7D3E-6871-2FD9-EA72-DBF5A200C3B0}" v="1416" dt="2022-12-06T20:17:31.141"/>
    <p1510:client id="{6BA1E011-638F-E31C-C971-1A1D85E8A1AA}" v="1477" dt="2022-12-06T23:50:29.639"/>
    <p1510:client id="{E89DC412-072E-D43A-04E7-900896621470}" v="2" dt="2022-12-06T23:51:50.909"/>
    <p1510:client id="{FE22526C-82BD-F0F8-80B5-362A3C988309}" v="1121" dt="2022-12-06T22:37:28.7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21" Type="http://schemas.openxmlformats.org/officeDocument/2006/relationships/slide" Target="slides/slide14.xml"/><Relationship Id="rId34"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viewProps" Target="viewProps.xml"/><Relationship Id="rId8" Type="http://schemas.openxmlformats.org/officeDocument/2006/relationships/slide" Target="slides/slide1.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65693"/>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lvl1pPr eaLnBrk="0" hangingPunct="0">
              <a:defRPr sz="1200">
                <a:cs typeface="ヒラギノ角ゴ Pro W3"/>
              </a:defRPr>
            </a:lvl1pPr>
          </a:lstStyle>
          <a:p>
            <a:pPr>
              <a:defRPr/>
            </a:pPr>
            <a:endParaRPr lang="en-US"/>
          </a:p>
        </p:txBody>
      </p:sp>
      <p:sp>
        <p:nvSpPr>
          <p:cNvPr id="24579" name="Rectangle 3"/>
          <p:cNvSpPr>
            <a:spLocks noGrp="1" noChangeArrowheads="1"/>
          </p:cNvSpPr>
          <p:nvPr>
            <p:ph type="dt" idx="1"/>
          </p:nvPr>
        </p:nvSpPr>
        <p:spPr bwMode="auto">
          <a:xfrm>
            <a:off x="3884613" y="0"/>
            <a:ext cx="2971800" cy="465693"/>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lvl1pPr algn="r" eaLnBrk="0" hangingPunct="0">
              <a:defRPr sz="1200">
                <a:cs typeface="ヒラギノ角ゴ Pro W3"/>
              </a:defRPr>
            </a:lvl1pPr>
          </a:lstStyle>
          <a:p>
            <a:pPr>
              <a:defRPr/>
            </a:pPr>
            <a:fld id="{F6FD56A5-6355-4B13-B783-7CC5477550B3}" type="datetimeFigureOut">
              <a:rPr lang="en-US"/>
              <a:pPr>
                <a:defRPr/>
              </a:pPr>
              <a:t>6/12/2023</a:t>
            </a:fld>
            <a:endParaRPr lang="en-US"/>
          </a:p>
        </p:txBody>
      </p:sp>
      <p:sp>
        <p:nvSpPr>
          <p:cNvPr id="16388" name="Rectangle 4"/>
          <p:cNvSpPr>
            <a:spLocks noGrp="1" noRot="1" noChangeAspect="1" noChangeArrowheads="1" noTextEdit="1"/>
          </p:cNvSpPr>
          <p:nvPr>
            <p:ph type="sldImg" idx="2"/>
          </p:nvPr>
        </p:nvSpPr>
        <p:spPr bwMode="auto">
          <a:xfrm>
            <a:off x="327025" y="700088"/>
            <a:ext cx="6203950" cy="3490912"/>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685800" y="4424085"/>
            <a:ext cx="5486400" cy="4191238"/>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582" name="Rectangle 6"/>
          <p:cNvSpPr>
            <a:spLocks noGrp="1" noChangeArrowheads="1"/>
          </p:cNvSpPr>
          <p:nvPr>
            <p:ph type="ftr" sz="quarter" idx="4"/>
          </p:nvPr>
        </p:nvSpPr>
        <p:spPr bwMode="auto">
          <a:xfrm>
            <a:off x="0" y="8846554"/>
            <a:ext cx="2971800" cy="465693"/>
          </a:xfrm>
          <a:prstGeom prst="rect">
            <a:avLst/>
          </a:prstGeom>
          <a:noFill/>
          <a:ln w="9525">
            <a:noFill/>
            <a:miter lim="800000"/>
            <a:headEnd/>
            <a:tailEnd/>
          </a:ln>
          <a:effectLst/>
        </p:spPr>
        <p:txBody>
          <a:bodyPr vert="horz" wrap="square" lIns="91332" tIns="45666" rIns="91332" bIns="45666" numCol="1" anchor="b" anchorCtr="0" compatLnSpc="1">
            <a:prstTxWarp prst="textNoShape">
              <a:avLst/>
            </a:prstTxWarp>
          </a:bodyPr>
          <a:lstStyle>
            <a:lvl1pPr eaLnBrk="0" hangingPunct="0">
              <a:defRPr sz="1200">
                <a:cs typeface="ヒラギノ角ゴ Pro W3"/>
              </a:defRPr>
            </a:lvl1pPr>
          </a:lstStyle>
          <a:p>
            <a:pPr>
              <a:defRPr/>
            </a:pPr>
            <a:endParaRPr lang="en-US"/>
          </a:p>
        </p:txBody>
      </p:sp>
      <p:sp>
        <p:nvSpPr>
          <p:cNvPr id="24583" name="Rectangle 7"/>
          <p:cNvSpPr>
            <a:spLocks noGrp="1" noChangeArrowheads="1"/>
          </p:cNvSpPr>
          <p:nvPr>
            <p:ph type="sldNum" sz="quarter" idx="5"/>
          </p:nvPr>
        </p:nvSpPr>
        <p:spPr bwMode="auto">
          <a:xfrm>
            <a:off x="3884613" y="8846554"/>
            <a:ext cx="2971800" cy="465693"/>
          </a:xfrm>
          <a:prstGeom prst="rect">
            <a:avLst/>
          </a:prstGeom>
          <a:noFill/>
          <a:ln w="9525">
            <a:noFill/>
            <a:miter lim="800000"/>
            <a:headEnd/>
            <a:tailEnd/>
          </a:ln>
          <a:effectLst/>
        </p:spPr>
        <p:txBody>
          <a:bodyPr vert="horz" wrap="square" lIns="91332" tIns="45666" rIns="91332" bIns="45666" numCol="1" anchor="b" anchorCtr="0" compatLnSpc="1">
            <a:prstTxWarp prst="textNoShape">
              <a:avLst/>
            </a:prstTxWarp>
          </a:bodyPr>
          <a:lstStyle>
            <a:lvl1pPr algn="r" eaLnBrk="0" hangingPunct="0">
              <a:defRPr sz="1200">
                <a:cs typeface="ヒラギノ角ゴ Pro W3"/>
              </a:defRPr>
            </a:lvl1pPr>
          </a:lstStyle>
          <a:p>
            <a:pPr>
              <a:defRPr/>
            </a:pPr>
            <a:fld id="{6E074355-CE0D-4C68-A6CB-C364ED71B33B}" type="slidenum">
              <a:rPr lang="en-US"/>
              <a:pPr>
                <a:defRPr/>
              </a:pPr>
              <a:t>‹#›</a:t>
            </a:fld>
            <a:endParaRPr lang="en-US"/>
          </a:p>
        </p:txBody>
      </p:sp>
    </p:spTree>
    <p:extLst>
      <p:ext uri="{BB962C8B-B14F-4D97-AF65-F5344CB8AC3E}">
        <p14:creationId xmlns:p14="http://schemas.microsoft.com/office/powerpoint/2010/main" val="15090979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Calibri" pitchFamily="34" charset="0"/>
        <a:ea typeface="+mn-ea"/>
        <a:cs typeface="+mn-cs"/>
      </a:defRPr>
    </a:lvl1pPr>
    <a:lvl2pPr marL="609585" algn="l" rtl="0" eaLnBrk="0" fontAlgn="base" hangingPunct="0">
      <a:spcBef>
        <a:spcPct val="30000"/>
      </a:spcBef>
      <a:spcAft>
        <a:spcPct val="0"/>
      </a:spcAft>
      <a:defRPr sz="1600" kern="1200">
        <a:solidFill>
          <a:schemeClr val="tx1"/>
        </a:solidFill>
        <a:latin typeface="Calibri" pitchFamily="34" charset="0"/>
        <a:ea typeface="+mn-ea"/>
        <a:cs typeface="+mn-cs"/>
      </a:defRPr>
    </a:lvl2pPr>
    <a:lvl3pPr marL="1219170" algn="l" rtl="0" eaLnBrk="0" fontAlgn="base" hangingPunct="0">
      <a:spcBef>
        <a:spcPct val="30000"/>
      </a:spcBef>
      <a:spcAft>
        <a:spcPct val="0"/>
      </a:spcAft>
      <a:defRPr sz="1600" kern="1200">
        <a:solidFill>
          <a:schemeClr val="tx1"/>
        </a:solidFill>
        <a:latin typeface="Calibri" pitchFamily="34" charset="0"/>
        <a:ea typeface="+mn-ea"/>
        <a:cs typeface="+mn-cs"/>
      </a:defRPr>
    </a:lvl3pPr>
    <a:lvl4pPr marL="1828754" algn="l" rtl="0" eaLnBrk="0" fontAlgn="base" hangingPunct="0">
      <a:spcBef>
        <a:spcPct val="30000"/>
      </a:spcBef>
      <a:spcAft>
        <a:spcPct val="0"/>
      </a:spcAft>
      <a:defRPr sz="1600" kern="1200">
        <a:solidFill>
          <a:schemeClr val="tx1"/>
        </a:solidFill>
        <a:latin typeface="Calibri" pitchFamily="34" charset="0"/>
        <a:ea typeface="+mn-ea"/>
        <a:cs typeface="+mn-cs"/>
      </a:defRPr>
    </a:lvl4pPr>
    <a:lvl5pPr marL="2438339" algn="l" rtl="0" eaLnBrk="0" fontAlgn="base" hangingPunct="0">
      <a:spcBef>
        <a:spcPct val="30000"/>
      </a:spcBef>
      <a:spcAft>
        <a:spcPct val="0"/>
      </a:spcAft>
      <a:defRPr sz="1600" kern="1200">
        <a:solidFill>
          <a:schemeClr val="tx1"/>
        </a:solidFill>
        <a:latin typeface="Calibri"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4</a:t>
            </a:fld>
            <a:endParaRPr lang="en-US"/>
          </a:p>
        </p:txBody>
      </p:sp>
    </p:spTree>
    <p:extLst>
      <p:ext uri="{BB962C8B-B14F-4D97-AF65-F5344CB8AC3E}">
        <p14:creationId xmlns:p14="http://schemas.microsoft.com/office/powerpoint/2010/main" val="1390330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13</a:t>
            </a:fld>
            <a:endParaRPr lang="en-US"/>
          </a:p>
        </p:txBody>
      </p:sp>
    </p:spTree>
    <p:extLst>
      <p:ext uri="{BB962C8B-B14F-4D97-AF65-F5344CB8AC3E}">
        <p14:creationId xmlns:p14="http://schemas.microsoft.com/office/powerpoint/2010/main" val="1775356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14</a:t>
            </a:fld>
            <a:endParaRPr lang="en-US"/>
          </a:p>
        </p:txBody>
      </p:sp>
    </p:spTree>
    <p:extLst>
      <p:ext uri="{BB962C8B-B14F-4D97-AF65-F5344CB8AC3E}">
        <p14:creationId xmlns:p14="http://schemas.microsoft.com/office/powerpoint/2010/main" val="1902841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15</a:t>
            </a:fld>
            <a:endParaRPr lang="en-US"/>
          </a:p>
        </p:txBody>
      </p:sp>
    </p:spTree>
    <p:extLst>
      <p:ext uri="{BB962C8B-B14F-4D97-AF65-F5344CB8AC3E}">
        <p14:creationId xmlns:p14="http://schemas.microsoft.com/office/powerpoint/2010/main" val="1822824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16</a:t>
            </a:fld>
            <a:endParaRPr lang="en-US"/>
          </a:p>
        </p:txBody>
      </p:sp>
    </p:spTree>
    <p:extLst>
      <p:ext uri="{BB962C8B-B14F-4D97-AF65-F5344CB8AC3E}">
        <p14:creationId xmlns:p14="http://schemas.microsoft.com/office/powerpoint/2010/main" val="702073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17</a:t>
            </a:fld>
            <a:endParaRPr lang="en-US"/>
          </a:p>
        </p:txBody>
      </p:sp>
    </p:spTree>
    <p:extLst>
      <p:ext uri="{BB962C8B-B14F-4D97-AF65-F5344CB8AC3E}">
        <p14:creationId xmlns:p14="http://schemas.microsoft.com/office/powerpoint/2010/main" val="24774978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18</a:t>
            </a:fld>
            <a:endParaRPr lang="en-US"/>
          </a:p>
        </p:txBody>
      </p:sp>
    </p:spTree>
    <p:extLst>
      <p:ext uri="{BB962C8B-B14F-4D97-AF65-F5344CB8AC3E}">
        <p14:creationId xmlns:p14="http://schemas.microsoft.com/office/powerpoint/2010/main" val="3765307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19</a:t>
            </a:fld>
            <a:endParaRPr lang="en-US"/>
          </a:p>
        </p:txBody>
      </p:sp>
    </p:spTree>
    <p:extLst>
      <p:ext uri="{BB962C8B-B14F-4D97-AF65-F5344CB8AC3E}">
        <p14:creationId xmlns:p14="http://schemas.microsoft.com/office/powerpoint/2010/main" val="12295739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20</a:t>
            </a:fld>
            <a:endParaRPr lang="en-US"/>
          </a:p>
        </p:txBody>
      </p:sp>
    </p:spTree>
    <p:extLst>
      <p:ext uri="{BB962C8B-B14F-4D97-AF65-F5344CB8AC3E}">
        <p14:creationId xmlns:p14="http://schemas.microsoft.com/office/powerpoint/2010/main" val="12409289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21</a:t>
            </a:fld>
            <a:endParaRPr lang="en-US"/>
          </a:p>
        </p:txBody>
      </p:sp>
    </p:spTree>
    <p:extLst>
      <p:ext uri="{BB962C8B-B14F-4D97-AF65-F5344CB8AC3E}">
        <p14:creationId xmlns:p14="http://schemas.microsoft.com/office/powerpoint/2010/main" val="3569473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22</a:t>
            </a:fld>
            <a:endParaRPr lang="en-US"/>
          </a:p>
        </p:txBody>
      </p:sp>
    </p:spTree>
    <p:extLst>
      <p:ext uri="{BB962C8B-B14F-4D97-AF65-F5344CB8AC3E}">
        <p14:creationId xmlns:p14="http://schemas.microsoft.com/office/powerpoint/2010/main" val="2477633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5</a:t>
            </a:fld>
            <a:endParaRPr lang="en-US"/>
          </a:p>
        </p:txBody>
      </p:sp>
    </p:spTree>
    <p:extLst>
      <p:ext uri="{BB962C8B-B14F-4D97-AF65-F5344CB8AC3E}">
        <p14:creationId xmlns:p14="http://schemas.microsoft.com/office/powerpoint/2010/main" val="9745279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23</a:t>
            </a:fld>
            <a:endParaRPr lang="en-US"/>
          </a:p>
        </p:txBody>
      </p:sp>
    </p:spTree>
    <p:extLst>
      <p:ext uri="{BB962C8B-B14F-4D97-AF65-F5344CB8AC3E}">
        <p14:creationId xmlns:p14="http://schemas.microsoft.com/office/powerpoint/2010/main" val="33058995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24</a:t>
            </a:fld>
            <a:endParaRPr lang="en-US"/>
          </a:p>
        </p:txBody>
      </p:sp>
    </p:spTree>
    <p:extLst>
      <p:ext uri="{BB962C8B-B14F-4D97-AF65-F5344CB8AC3E}">
        <p14:creationId xmlns:p14="http://schemas.microsoft.com/office/powerpoint/2010/main" val="1159816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25</a:t>
            </a:fld>
            <a:endParaRPr lang="en-US"/>
          </a:p>
        </p:txBody>
      </p:sp>
    </p:spTree>
    <p:extLst>
      <p:ext uri="{BB962C8B-B14F-4D97-AF65-F5344CB8AC3E}">
        <p14:creationId xmlns:p14="http://schemas.microsoft.com/office/powerpoint/2010/main" val="2349237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6</a:t>
            </a:fld>
            <a:endParaRPr lang="en-US"/>
          </a:p>
        </p:txBody>
      </p:sp>
    </p:spTree>
    <p:extLst>
      <p:ext uri="{BB962C8B-B14F-4D97-AF65-F5344CB8AC3E}">
        <p14:creationId xmlns:p14="http://schemas.microsoft.com/office/powerpoint/2010/main" val="671975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7</a:t>
            </a:fld>
            <a:endParaRPr lang="en-US"/>
          </a:p>
        </p:txBody>
      </p:sp>
    </p:spTree>
    <p:extLst>
      <p:ext uri="{BB962C8B-B14F-4D97-AF65-F5344CB8AC3E}">
        <p14:creationId xmlns:p14="http://schemas.microsoft.com/office/powerpoint/2010/main" val="15202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8</a:t>
            </a:fld>
            <a:endParaRPr lang="en-US"/>
          </a:p>
        </p:txBody>
      </p:sp>
    </p:spTree>
    <p:extLst>
      <p:ext uri="{BB962C8B-B14F-4D97-AF65-F5344CB8AC3E}">
        <p14:creationId xmlns:p14="http://schemas.microsoft.com/office/powerpoint/2010/main" val="3572511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9</a:t>
            </a:fld>
            <a:endParaRPr lang="en-US"/>
          </a:p>
        </p:txBody>
      </p:sp>
    </p:spTree>
    <p:extLst>
      <p:ext uri="{BB962C8B-B14F-4D97-AF65-F5344CB8AC3E}">
        <p14:creationId xmlns:p14="http://schemas.microsoft.com/office/powerpoint/2010/main" val="1040474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10</a:t>
            </a:fld>
            <a:endParaRPr lang="en-US"/>
          </a:p>
        </p:txBody>
      </p:sp>
    </p:spTree>
    <p:extLst>
      <p:ext uri="{BB962C8B-B14F-4D97-AF65-F5344CB8AC3E}">
        <p14:creationId xmlns:p14="http://schemas.microsoft.com/office/powerpoint/2010/main" val="3789268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11</a:t>
            </a:fld>
            <a:endParaRPr lang="en-US"/>
          </a:p>
        </p:txBody>
      </p:sp>
    </p:spTree>
    <p:extLst>
      <p:ext uri="{BB962C8B-B14F-4D97-AF65-F5344CB8AC3E}">
        <p14:creationId xmlns:p14="http://schemas.microsoft.com/office/powerpoint/2010/main" val="3162625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12</a:t>
            </a:fld>
            <a:endParaRPr lang="en-US"/>
          </a:p>
        </p:txBody>
      </p:sp>
    </p:spTree>
    <p:extLst>
      <p:ext uri="{BB962C8B-B14F-4D97-AF65-F5344CB8AC3E}">
        <p14:creationId xmlns:p14="http://schemas.microsoft.com/office/powerpoint/2010/main" val="16655824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BB139-38A5-4741-B401-E1419E7B9C37}"/>
              </a:ext>
            </a:extLst>
          </p:cNvPr>
          <p:cNvSpPr>
            <a:spLocks noGrp="1"/>
          </p:cNvSpPr>
          <p:nvPr>
            <p:ph type="title" hasCustomPrompt="1"/>
          </p:nvPr>
        </p:nvSpPr>
        <p:spPr>
          <a:xfrm>
            <a:off x="660400" y="1600200"/>
            <a:ext cx="10515600" cy="2336800"/>
          </a:xfrm>
        </p:spPr>
        <p:txBody>
          <a:bodyPr/>
          <a:lstStyle>
            <a:lvl1pPr>
              <a:defRPr/>
            </a:lvl1pPr>
          </a:lstStyle>
          <a:p>
            <a:r>
              <a:rPr lang="en-US"/>
              <a:t>Insert your</a:t>
            </a:r>
            <a:br>
              <a:rPr lang="en-US"/>
            </a:br>
            <a:r>
              <a:rPr lang="en-US"/>
              <a:t>headline here</a:t>
            </a:r>
            <a:br>
              <a:rPr lang="en-US"/>
            </a:br>
            <a:r>
              <a:rPr lang="en-US"/>
              <a:t>up to 3 lines</a:t>
            </a:r>
          </a:p>
        </p:txBody>
      </p:sp>
      <p:sp>
        <p:nvSpPr>
          <p:cNvPr id="11" name="Content Placeholder 10">
            <a:extLst>
              <a:ext uri="{FF2B5EF4-FFF2-40B4-BE49-F238E27FC236}">
                <a16:creationId xmlns:a16="http://schemas.microsoft.com/office/drawing/2014/main" id="{DE47C97A-3650-4947-9899-4F53E08CD710}"/>
              </a:ext>
            </a:extLst>
          </p:cNvPr>
          <p:cNvSpPr>
            <a:spLocks noGrp="1"/>
          </p:cNvSpPr>
          <p:nvPr>
            <p:ph sz="quarter" idx="11" hasCustomPrompt="1"/>
          </p:nvPr>
        </p:nvSpPr>
        <p:spPr>
          <a:xfrm>
            <a:off x="660400" y="685800"/>
            <a:ext cx="4800600" cy="304800"/>
          </a:xfrm>
          <a:prstGeom prst="rect">
            <a:avLst/>
          </a:prstGeom>
        </p:spPr>
        <p:txBody>
          <a:bodyPr/>
          <a:lstStyle>
            <a:lvl1pPr marL="0" marR="0" indent="0" algn="l" defTabSz="1219170" rtl="0" eaLnBrk="1" fontAlgn="auto" latinLnBrk="0" hangingPunct="1">
              <a:lnSpc>
                <a:spcPct val="100000"/>
              </a:lnSpc>
              <a:spcBef>
                <a:spcPts val="0"/>
              </a:spcBef>
              <a:spcAft>
                <a:spcPts val="0"/>
              </a:spcAft>
              <a:buClrTx/>
              <a:buSzTx/>
              <a:buFont typeface="Arial"/>
              <a:buNone/>
              <a:tabLst/>
              <a:defRPr sz="1600" b="1" i="0" cap="all" baseline="0">
                <a:solidFill>
                  <a:schemeClr val="tx1"/>
                </a:solidFill>
                <a:latin typeface="Arial Black" panose="020B0604020202020204" pitchFamily="34" charset="0"/>
                <a:cs typeface="Arial Black" panose="020B0604020202020204" pitchFamily="34" charset="0"/>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a:t>Month 20XX</a:t>
            </a:r>
          </a:p>
        </p:txBody>
      </p:sp>
      <p:sp>
        <p:nvSpPr>
          <p:cNvPr id="12" name="Content Placeholder 10">
            <a:extLst>
              <a:ext uri="{FF2B5EF4-FFF2-40B4-BE49-F238E27FC236}">
                <a16:creationId xmlns:a16="http://schemas.microsoft.com/office/drawing/2014/main" id="{9EAF60AA-A34A-6348-BDBB-95B3DE270C2C}"/>
              </a:ext>
            </a:extLst>
          </p:cNvPr>
          <p:cNvSpPr>
            <a:spLocks noGrp="1"/>
          </p:cNvSpPr>
          <p:nvPr>
            <p:ph sz="quarter" idx="12" hasCustomPrompt="1"/>
          </p:nvPr>
        </p:nvSpPr>
        <p:spPr>
          <a:xfrm>
            <a:off x="696686" y="5638800"/>
            <a:ext cx="3494314" cy="304800"/>
          </a:xfrm>
          <a:prstGeom prst="rect">
            <a:avLst/>
          </a:prstGeom>
        </p:spPr>
        <p:txBody>
          <a:bodyPr/>
          <a:lstStyle>
            <a:lvl1pPr marL="0" marR="0" indent="0" algn="l" defTabSz="1219170" rtl="0" eaLnBrk="1" fontAlgn="auto" latinLnBrk="0" hangingPunct="1">
              <a:lnSpc>
                <a:spcPct val="100000"/>
              </a:lnSpc>
              <a:spcBef>
                <a:spcPts val="0"/>
              </a:spcBef>
              <a:spcAft>
                <a:spcPts val="0"/>
              </a:spcAft>
              <a:buClrTx/>
              <a:buSzTx/>
              <a:buFont typeface="Arial"/>
              <a:buNone/>
              <a:tabLst/>
              <a:defRPr sz="1400" b="0" i="0" cap="all" baseline="0">
                <a:solidFill>
                  <a:schemeClr val="tx1"/>
                </a:solidFill>
                <a:latin typeface="Arial Black" panose="020B0604020202020204" pitchFamily="34" charset="0"/>
                <a:cs typeface="Arial Black" panose="020B0604020202020204" pitchFamily="34" charset="0"/>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a:t>Presenter or speaker name</a:t>
            </a:r>
          </a:p>
        </p:txBody>
      </p:sp>
      <p:sp>
        <p:nvSpPr>
          <p:cNvPr id="13" name="Content Placeholder 10">
            <a:extLst>
              <a:ext uri="{FF2B5EF4-FFF2-40B4-BE49-F238E27FC236}">
                <a16:creationId xmlns:a16="http://schemas.microsoft.com/office/drawing/2014/main" id="{1B48AA04-3B04-044B-9305-AFAB01FF96BF}"/>
              </a:ext>
            </a:extLst>
          </p:cNvPr>
          <p:cNvSpPr>
            <a:spLocks noGrp="1"/>
          </p:cNvSpPr>
          <p:nvPr>
            <p:ph sz="quarter" idx="13" hasCustomPrompt="1"/>
          </p:nvPr>
        </p:nvSpPr>
        <p:spPr>
          <a:xfrm>
            <a:off x="696686" y="5867400"/>
            <a:ext cx="3494314" cy="304800"/>
          </a:xfrm>
          <a:prstGeom prst="rect">
            <a:avLst/>
          </a:prstGeom>
        </p:spPr>
        <p:txBody>
          <a:bodyPr/>
          <a:lstStyle>
            <a:lvl1pPr marL="0" marR="0" indent="0" algn="l" defTabSz="1219170" rtl="0" eaLnBrk="1" fontAlgn="auto" latinLnBrk="0" hangingPunct="1">
              <a:lnSpc>
                <a:spcPct val="100000"/>
              </a:lnSpc>
              <a:spcBef>
                <a:spcPts val="0"/>
              </a:spcBef>
              <a:spcAft>
                <a:spcPts val="0"/>
              </a:spcAft>
              <a:buClrTx/>
              <a:buSzTx/>
              <a:buFont typeface="Arial"/>
              <a:buNone/>
              <a:tabLst/>
              <a:defRPr sz="1400" b="1" i="0" cap="none" baseline="0">
                <a:solidFill>
                  <a:schemeClr val="tx1"/>
                </a:solidFill>
                <a:latin typeface="Arial" panose="020B0604020202020204" pitchFamily="34" charset="0"/>
                <a:cs typeface="Arial" panose="020B0604020202020204" pitchFamily="34" charset="0"/>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a:t>Position/Role</a:t>
            </a:r>
          </a:p>
        </p:txBody>
      </p:sp>
      <p:sp>
        <p:nvSpPr>
          <p:cNvPr id="15" name="Content Placeholder 14">
            <a:extLst>
              <a:ext uri="{FF2B5EF4-FFF2-40B4-BE49-F238E27FC236}">
                <a16:creationId xmlns:a16="http://schemas.microsoft.com/office/drawing/2014/main" id="{5DF9071E-1EF8-9A41-AB78-BBF7222D7077}"/>
              </a:ext>
            </a:extLst>
          </p:cNvPr>
          <p:cNvSpPr>
            <a:spLocks noGrp="1"/>
          </p:cNvSpPr>
          <p:nvPr>
            <p:ph sz="quarter" idx="14" hasCustomPrompt="1"/>
          </p:nvPr>
        </p:nvSpPr>
        <p:spPr>
          <a:xfrm>
            <a:off x="696913" y="4419600"/>
            <a:ext cx="7608887" cy="762000"/>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a:lstStyle>
            <a:lvl1pPr marL="0">
              <a:lnSpc>
                <a:spcPct val="100000"/>
              </a:lnSpc>
              <a:spcBef>
                <a:spcPts val="0"/>
              </a:spcBef>
              <a:buFontTx/>
              <a:buNone/>
              <a:defRPr lang="en-US" sz="1870" smtClean="0"/>
            </a:lvl1pPr>
            <a:lvl2pPr marL="0" indent="0">
              <a:lnSpc>
                <a:spcPct val="100000"/>
              </a:lnSpc>
              <a:spcBef>
                <a:spcPts val="0"/>
              </a:spcBef>
              <a:buFontTx/>
              <a:buNone/>
              <a:defRPr lang="en-US" sz="1870" smtClean="0"/>
            </a:lvl2pPr>
            <a:lvl3pPr marL="0" indent="0">
              <a:lnSpc>
                <a:spcPct val="100000"/>
              </a:lnSpc>
              <a:spcBef>
                <a:spcPts val="0"/>
              </a:spcBef>
              <a:buFontTx/>
              <a:buNone/>
              <a:defRPr lang="en-US" sz="1870" smtClean="0"/>
            </a:lvl3pPr>
            <a:lvl4pPr marL="0" indent="0">
              <a:lnSpc>
                <a:spcPct val="100000"/>
              </a:lnSpc>
              <a:spcBef>
                <a:spcPts val="0"/>
              </a:spcBef>
              <a:buFontTx/>
              <a:buNone/>
              <a:defRPr lang="en-US" sz="1870" smtClean="0"/>
            </a:lvl4pPr>
            <a:lvl5pPr marL="0" indent="0">
              <a:lnSpc>
                <a:spcPct val="100000"/>
              </a:lnSpc>
              <a:spcBef>
                <a:spcPts val="0"/>
              </a:spcBef>
              <a:buFontTx/>
              <a:buNone/>
              <a:defRPr lang="en-US" sz="1870"/>
            </a:lvl5pPr>
          </a:lstStyle>
          <a:p>
            <a:pPr lvl="0"/>
            <a:r>
              <a:rPr lang="en-US"/>
              <a:t>Insert your subtitle or any additional description text here up to two lines of text or you can delete this text box</a:t>
            </a:r>
          </a:p>
        </p:txBody>
      </p:sp>
    </p:spTree>
    <p:extLst>
      <p:ext uri="{BB962C8B-B14F-4D97-AF65-F5344CB8AC3E}">
        <p14:creationId xmlns:p14="http://schemas.microsoft.com/office/powerpoint/2010/main" val="3133401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5105400"/>
            <a:ext cx="7315200" cy="567691"/>
          </a:xfrm>
        </p:spPr>
        <p:txBody>
          <a:bodyPr anchor="b"/>
          <a:lstStyle>
            <a:lvl1pPr algn="l">
              <a:lnSpc>
                <a:spcPct val="70000"/>
              </a:lnSpc>
              <a:defRPr sz="2667" b="0" i="0" cap="all" baseline="0">
                <a:latin typeface="Arial Black" panose="020B0604020202020204" pitchFamily="34" charset="0"/>
                <a:cs typeface="Arial Black" panose="020B0604020202020204" pitchFamily="34" charset="0"/>
              </a:defRPr>
            </a:lvl1pPr>
          </a:lstStyle>
          <a:p>
            <a:r>
              <a:rPr lang="en-US"/>
              <a:t>Click to edit Master title style</a:t>
            </a:r>
          </a:p>
        </p:txBody>
      </p:sp>
      <p:sp>
        <p:nvSpPr>
          <p:cNvPr id="3" name="Picture Placeholder 2"/>
          <p:cNvSpPr>
            <a:spLocks noGrp="1"/>
          </p:cNvSpPr>
          <p:nvPr>
            <p:ph type="pic" idx="1"/>
          </p:nvPr>
        </p:nvSpPr>
        <p:spPr>
          <a:xfrm>
            <a:off x="2389717" y="914400"/>
            <a:ext cx="7315200" cy="4114800"/>
          </a:xfrm>
          <a:prstGeom prst="rect">
            <a:avLst/>
          </a:prstGeom>
        </p:spPr>
        <p:txBody>
          <a:bodyPr/>
          <a:lstStyle>
            <a:lvl1pPr marL="0" indent="0">
              <a:buNone/>
              <a:defRPr sz="4267">
                <a:solidFill>
                  <a:schemeClr val="bg1">
                    <a:lumMod val="75000"/>
                  </a:schemeClr>
                </a:solidFill>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a:p>
        </p:txBody>
      </p:sp>
      <p:sp>
        <p:nvSpPr>
          <p:cNvPr id="4" name="Text Placeholder 3"/>
          <p:cNvSpPr>
            <a:spLocks noGrp="1"/>
          </p:cNvSpPr>
          <p:nvPr>
            <p:ph type="body" sz="half" idx="2"/>
          </p:nvPr>
        </p:nvSpPr>
        <p:spPr>
          <a:xfrm>
            <a:off x="2389717" y="5673091"/>
            <a:ext cx="7315200" cy="499110"/>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6" name="Slide Number Placeholder 5">
            <a:extLst>
              <a:ext uri="{FF2B5EF4-FFF2-40B4-BE49-F238E27FC236}">
                <a16:creationId xmlns:a16="http://schemas.microsoft.com/office/drawing/2014/main" id="{4559E750-687F-0E4F-A903-61BAED6DFB4E}"/>
              </a:ext>
            </a:extLst>
          </p:cNvPr>
          <p:cNvSpPr>
            <a:spLocks noGrp="1"/>
          </p:cNvSpPr>
          <p:nvPr>
            <p:ph type="sldNum" sz="quarter" idx="11"/>
          </p:nvPr>
        </p:nvSpPr>
        <p:spPr/>
        <p:txBody>
          <a:bodyPr/>
          <a:lstStyle/>
          <a:p>
            <a:fld id="{B89104F9-3E94-014F-940C-F539A5798969}" type="slidenum">
              <a:rPr lang="en-US" smtClean="0"/>
              <a:pPr/>
              <a:t>‹#›</a:t>
            </a:fld>
            <a:endParaRPr lang="en-US"/>
          </a:p>
        </p:txBody>
      </p:sp>
      <p:sp>
        <p:nvSpPr>
          <p:cNvPr id="7" name="Footer Placeholder 6">
            <a:extLst>
              <a:ext uri="{FF2B5EF4-FFF2-40B4-BE49-F238E27FC236}">
                <a16:creationId xmlns:a16="http://schemas.microsoft.com/office/drawing/2014/main" id="{BBD8146A-7A14-2D45-81BB-35D19E5833EE}"/>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436138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Secondary 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2129791"/>
            <a:ext cx="10363200" cy="1470660"/>
          </a:xfrm>
        </p:spPr>
        <p:txBody>
          <a:bodyPr anchor="b">
            <a:noAutofit/>
          </a:bodyPr>
          <a:lstStyle>
            <a:lvl1pPr algn="ctr">
              <a:lnSpc>
                <a:spcPct val="70000"/>
              </a:lnSpc>
              <a:defRPr sz="6600" b="1" i="0" cap="all" baseline="0">
                <a:solidFill>
                  <a:schemeClr val="bg1"/>
                </a:solidFill>
                <a:latin typeface="Arial Black" panose="020B0604020202020204" pitchFamily="34" charset="0"/>
                <a:cs typeface="Arial Black" panose="020B0604020202020204" pitchFamily="34" charset="0"/>
              </a:defRPr>
            </a:lvl1pPr>
          </a:lstStyle>
          <a:p>
            <a:r>
              <a:rPr lang="en-US"/>
              <a:t>Section title</a:t>
            </a:r>
          </a:p>
        </p:txBody>
      </p:sp>
      <p:sp>
        <p:nvSpPr>
          <p:cNvPr id="3" name="Subtitle 2"/>
          <p:cNvSpPr>
            <a:spLocks noGrp="1"/>
          </p:cNvSpPr>
          <p:nvPr>
            <p:ph type="subTitle" idx="1"/>
          </p:nvPr>
        </p:nvSpPr>
        <p:spPr>
          <a:xfrm>
            <a:off x="1828800" y="3794760"/>
            <a:ext cx="8534400" cy="1752600"/>
          </a:xfrm>
          <a:prstGeom prst="rect">
            <a:avLst/>
          </a:prstGeom>
        </p:spPr>
        <p:txBody>
          <a:bodyPr/>
          <a:lstStyle>
            <a:lvl1pPr marL="0" indent="0" algn="ctr">
              <a:buNone/>
              <a:defRPr>
                <a:solidFill>
                  <a:schemeClr val="bg1"/>
                </a:solidFill>
                <a:latin typeface="Aria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
        <p:nvSpPr>
          <p:cNvPr id="7" name="Slide Number Placeholder 6">
            <a:extLst>
              <a:ext uri="{FF2B5EF4-FFF2-40B4-BE49-F238E27FC236}">
                <a16:creationId xmlns:a16="http://schemas.microsoft.com/office/drawing/2014/main" id="{2D497A51-A346-124D-84F3-24DBD5BF07B4}"/>
              </a:ext>
            </a:extLst>
          </p:cNvPr>
          <p:cNvSpPr>
            <a:spLocks noGrp="1"/>
          </p:cNvSpPr>
          <p:nvPr>
            <p:ph type="sldNum" sz="quarter" idx="11"/>
          </p:nvPr>
        </p:nvSpPr>
        <p:spPr/>
        <p:txBody>
          <a:bodyPr/>
          <a:lstStyle/>
          <a:p>
            <a:fld id="{B89104F9-3E94-014F-940C-F539A5798969}" type="slidenum">
              <a:rPr lang="en-US" smtClean="0"/>
              <a:pPr/>
              <a:t>‹#›</a:t>
            </a:fld>
            <a:endParaRPr lang="en-US"/>
          </a:p>
        </p:txBody>
      </p:sp>
      <p:sp>
        <p:nvSpPr>
          <p:cNvPr id="4" name="Footer Placeholder 3">
            <a:extLst>
              <a:ext uri="{FF2B5EF4-FFF2-40B4-BE49-F238E27FC236}">
                <a16:creationId xmlns:a16="http://schemas.microsoft.com/office/drawing/2014/main" id="{8E7C5A06-FCAE-1C40-A8D3-0BBD3107096E}"/>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2501052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roof point impac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2C165-3FEF-A444-9FFD-8208FF709682}"/>
              </a:ext>
            </a:extLst>
          </p:cNvPr>
          <p:cNvSpPr>
            <a:spLocks noGrp="1"/>
          </p:cNvSpPr>
          <p:nvPr>
            <p:ph type="title" hasCustomPrompt="1"/>
          </p:nvPr>
        </p:nvSpPr>
        <p:spPr>
          <a:xfrm>
            <a:off x="609600" y="2884838"/>
            <a:ext cx="10972800" cy="944628"/>
          </a:xfrm>
        </p:spPr>
        <p:txBody>
          <a:bodyPr anchor="ctr"/>
          <a:lstStyle>
            <a:lvl1pPr algn="ctr">
              <a:lnSpc>
                <a:spcPct val="75000"/>
              </a:lnSpc>
              <a:defRPr/>
            </a:lvl1pPr>
          </a:lstStyle>
          <a:p>
            <a:r>
              <a:rPr lang="en-US"/>
              <a:t>Add proof point or impact statement here</a:t>
            </a:r>
          </a:p>
        </p:txBody>
      </p:sp>
      <p:sp>
        <p:nvSpPr>
          <p:cNvPr id="3" name="Footer Placeholder 2">
            <a:extLst>
              <a:ext uri="{FF2B5EF4-FFF2-40B4-BE49-F238E27FC236}">
                <a16:creationId xmlns:a16="http://schemas.microsoft.com/office/drawing/2014/main" id="{935F6C46-15F3-B545-AF53-4A5BABBDCAA2}"/>
              </a:ext>
            </a:extLst>
          </p:cNvPr>
          <p:cNvSpPr>
            <a:spLocks noGrp="1"/>
          </p:cNvSpPr>
          <p:nvPr>
            <p:ph type="ftr" sz="quarter" idx="10"/>
          </p:nvPr>
        </p:nvSpPr>
        <p:spPr/>
        <p:txBody>
          <a:bodyPr/>
          <a:lstStyle/>
          <a:p>
            <a:r>
              <a:rPr lang="en-US"/>
              <a:t>Presentation title</a:t>
            </a:r>
          </a:p>
        </p:txBody>
      </p:sp>
      <p:sp>
        <p:nvSpPr>
          <p:cNvPr id="4" name="Slide Number Placeholder 3">
            <a:extLst>
              <a:ext uri="{FF2B5EF4-FFF2-40B4-BE49-F238E27FC236}">
                <a16:creationId xmlns:a16="http://schemas.microsoft.com/office/drawing/2014/main" id="{51A415F7-1044-4843-B9FC-8E959ADA4B7B}"/>
              </a:ext>
            </a:extLst>
          </p:cNvPr>
          <p:cNvSpPr>
            <a:spLocks noGrp="1"/>
          </p:cNvSpPr>
          <p:nvPr>
            <p:ph type="sldNum" sz="quarter" idx="11"/>
          </p:nvPr>
        </p:nvSpPr>
        <p:spPr/>
        <p:txBody>
          <a:bodyPr/>
          <a:lstStyle/>
          <a:p>
            <a:fld id="{B89104F9-3E94-014F-940C-F539A5798969}" type="slidenum">
              <a:rPr lang="en-US" smtClean="0"/>
              <a:pPr/>
              <a:t>‹#›</a:t>
            </a:fld>
            <a:endParaRPr lang="en-US"/>
          </a:p>
        </p:txBody>
      </p:sp>
    </p:spTree>
    <p:extLst>
      <p:ext uri="{BB962C8B-B14F-4D97-AF65-F5344CB8AC3E}">
        <p14:creationId xmlns:p14="http://schemas.microsoft.com/office/powerpoint/2010/main" val="1596756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Header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066800"/>
            <a:ext cx="10972800" cy="1143000"/>
          </a:xfrm>
        </p:spPr>
        <p:txBody>
          <a:bodyPr/>
          <a:lstStyle/>
          <a:p>
            <a:r>
              <a:rPr lang="en-US"/>
              <a:t>Click to edit Master title style</a:t>
            </a:r>
          </a:p>
        </p:txBody>
      </p:sp>
      <p:sp>
        <p:nvSpPr>
          <p:cNvPr id="3" name="Content Placeholder 2"/>
          <p:cNvSpPr>
            <a:spLocks noGrp="1"/>
          </p:cNvSpPr>
          <p:nvPr>
            <p:ph idx="1"/>
          </p:nvPr>
        </p:nvSpPr>
        <p:spPr>
          <a:xfrm>
            <a:off x="609600" y="2316480"/>
            <a:ext cx="10972800" cy="393192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4677B70F-DCD0-D54A-BD5D-E81CDDC3D72C}"/>
              </a:ext>
            </a:extLst>
          </p:cNvPr>
          <p:cNvSpPr>
            <a:spLocks noGrp="1"/>
          </p:cNvSpPr>
          <p:nvPr>
            <p:ph type="ftr" sz="quarter" idx="10"/>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89D7F70C-86F4-134F-8C10-D4FF9CCFB7C1}"/>
              </a:ext>
            </a:extLst>
          </p:cNvPr>
          <p:cNvSpPr>
            <a:spLocks noGrp="1"/>
          </p:cNvSpPr>
          <p:nvPr>
            <p:ph type="sldNum" sz="quarter" idx="11"/>
          </p:nvPr>
        </p:nvSpPr>
        <p:spPr/>
        <p:txBody>
          <a:bodyPr/>
          <a:lstStyle/>
          <a:p>
            <a:fld id="{B89104F9-3E94-014F-940C-F539A5798969}" type="slidenum">
              <a:rPr lang="en-US" smtClean="0"/>
              <a:pPr/>
              <a:t>‹#›</a:t>
            </a:fld>
            <a:endParaRPr lang="en-US"/>
          </a:p>
        </p:txBody>
      </p:sp>
    </p:spTree>
    <p:extLst>
      <p:ext uri="{BB962C8B-B14F-4D97-AF65-F5344CB8AC3E}">
        <p14:creationId xmlns:p14="http://schemas.microsoft.com/office/powerpoint/2010/main" val="16717897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ower Third">
    <p:spTree>
      <p:nvGrpSpPr>
        <p:cNvPr id="1" name=""/>
        <p:cNvGrpSpPr/>
        <p:nvPr/>
      </p:nvGrpSpPr>
      <p:grpSpPr>
        <a:xfrm>
          <a:off x="0" y="0"/>
          <a:ext cx="0" cy="0"/>
          <a:chOff x="0" y="0"/>
          <a:chExt cx="0" cy="0"/>
        </a:xfrm>
      </p:grpSpPr>
      <p:sp>
        <p:nvSpPr>
          <p:cNvPr id="4" name="Title 1"/>
          <p:cNvSpPr>
            <a:spLocks noGrp="1"/>
          </p:cNvSpPr>
          <p:nvPr>
            <p:ph type="title"/>
          </p:nvPr>
        </p:nvSpPr>
        <p:spPr>
          <a:xfrm>
            <a:off x="963084" y="5029200"/>
            <a:ext cx="10363200" cy="1079499"/>
          </a:xfrm>
        </p:spPr>
        <p:txBody>
          <a:bodyPr anchor="t">
            <a:noAutofit/>
          </a:bodyPr>
          <a:lstStyle>
            <a:lvl1pPr algn="l">
              <a:lnSpc>
                <a:spcPct val="70000"/>
              </a:lnSpc>
              <a:spcBef>
                <a:spcPts val="600"/>
              </a:spcBef>
              <a:defRPr sz="4800" b="1" i="0" cap="all">
                <a:latin typeface="Arial Black" panose="020B0604020202020204" pitchFamily="34" charset="0"/>
                <a:cs typeface="Arial Black" panose="020B0604020202020204" pitchFamily="34" charset="0"/>
              </a:defRPr>
            </a:lvl1pPr>
          </a:lstStyle>
          <a:p>
            <a:r>
              <a:rPr lang="en-US"/>
              <a:t>Click to edit Master title style</a:t>
            </a:r>
          </a:p>
        </p:txBody>
      </p:sp>
      <p:sp>
        <p:nvSpPr>
          <p:cNvPr id="5" name="Text Placeholder 2"/>
          <p:cNvSpPr>
            <a:spLocks noGrp="1"/>
          </p:cNvSpPr>
          <p:nvPr>
            <p:ph type="body" idx="1"/>
          </p:nvPr>
        </p:nvSpPr>
        <p:spPr>
          <a:xfrm>
            <a:off x="963084" y="3352800"/>
            <a:ext cx="10363200" cy="1500187"/>
          </a:xfrm>
          <a:prstGeom prst="rect">
            <a:avLst/>
          </a:prstGeom>
        </p:spPr>
        <p:txBody>
          <a:bodyPr anchor="b"/>
          <a:lstStyle>
            <a:lvl1pPr marL="0" indent="0">
              <a:buNone/>
              <a:defRPr sz="2667">
                <a:solidFill>
                  <a:schemeClr val="bg1"/>
                </a:solidFill>
                <a:latin typeface="Aria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3" name="Slide Number Placeholder 2">
            <a:extLst>
              <a:ext uri="{FF2B5EF4-FFF2-40B4-BE49-F238E27FC236}">
                <a16:creationId xmlns:a16="http://schemas.microsoft.com/office/drawing/2014/main" id="{2FD608B2-F977-C342-BDCF-8C8C53437C84}"/>
              </a:ext>
            </a:extLst>
          </p:cNvPr>
          <p:cNvSpPr>
            <a:spLocks noGrp="1"/>
          </p:cNvSpPr>
          <p:nvPr>
            <p:ph type="sldNum" sz="quarter" idx="11"/>
          </p:nvPr>
        </p:nvSpPr>
        <p:spPr/>
        <p:txBody>
          <a:bodyPr/>
          <a:lstStyle/>
          <a:p>
            <a:fld id="{B89104F9-3E94-014F-940C-F539A5798969}" type="slidenum">
              <a:rPr lang="en-US" smtClean="0"/>
              <a:pPr/>
              <a:t>‹#›</a:t>
            </a:fld>
            <a:endParaRPr lang="en-US"/>
          </a:p>
        </p:txBody>
      </p:sp>
      <p:sp>
        <p:nvSpPr>
          <p:cNvPr id="6" name="Footer Placeholder 5">
            <a:extLst>
              <a:ext uri="{FF2B5EF4-FFF2-40B4-BE49-F238E27FC236}">
                <a16:creationId xmlns:a16="http://schemas.microsoft.com/office/drawing/2014/main" id="{2836C502-F7A2-B649-93D3-6F8B2B3B63CC}"/>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420688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2286000"/>
            <a:ext cx="5384800" cy="4023360"/>
          </a:xfrm>
          <a:prstGeom prst="rect">
            <a:avLst/>
          </a:prstGeo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286000"/>
            <a:ext cx="5384800" cy="4023360"/>
          </a:xfrm>
          <a:prstGeom prst="rect">
            <a:avLst/>
          </a:prstGeo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7C4A96E-B733-CB43-9045-DC1DF5F24BFE}"/>
              </a:ext>
            </a:extLst>
          </p:cNvPr>
          <p:cNvSpPr>
            <a:spLocks noGrp="1"/>
          </p:cNvSpPr>
          <p:nvPr>
            <p:ph type="sldNum" sz="quarter" idx="11"/>
          </p:nvPr>
        </p:nvSpPr>
        <p:spPr/>
        <p:txBody>
          <a:bodyPr/>
          <a:lstStyle/>
          <a:p>
            <a:fld id="{B89104F9-3E94-014F-940C-F539A5798969}" type="slidenum">
              <a:rPr lang="en-US" smtClean="0"/>
              <a:pPr/>
              <a:t>‹#›</a:t>
            </a:fld>
            <a:endParaRPr lang="en-US"/>
          </a:p>
        </p:txBody>
      </p:sp>
      <p:sp>
        <p:nvSpPr>
          <p:cNvPr id="7" name="Footer Placeholder 6">
            <a:extLst>
              <a:ext uri="{FF2B5EF4-FFF2-40B4-BE49-F238E27FC236}">
                <a16:creationId xmlns:a16="http://schemas.microsoft.com/office/drawing/2014/main" id="{9AD8D29A-A45B-BE44-BF92-8A753DAB6CB1}"/>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3459947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918" y="1217294"/>
            <a:ext cx="4011084" cy="1026798"/>
          </a:xfrm>
        </p:spPr>
        <p:txBody>
          <a:bodyPr anchor="b"/>
          <a:lstStyle>
            <a:lvl1pPr algn="l">
              <a:lnSpc>
                <a:spcPct val="70000"/>
              </a:lnSpc>
              <a:defRPr sz="2667" b="0" i="0" cap="all" spc="-100" baseline="0">
                <a:latin typeface="Arial Black" panose="020B0604020202020204" pitchFamily="34" charset="0"/>
                <a:cs typeface="Arial Black" panose="020B0604020202020204" pitchFamily="34" charset="0"/>
              </a:defRPr>
            </a:lvl1pPr>
          </a:lstStyle>
          <a:p>
            <a:r>
              <a:rPr lang="en-US"/>
              <a:t>Click to edit Master title style</a:t>
            </a:r>
          </a:p>
        </p:txBody>
      </p:sp>
      <p:sp>
        <p:nvSpPr>
          <p:cNvPr id="4" name="Text Placeholder 3"/>
          <p:cNvSpPr>
            <a:spLocks noGrp="1"/>
          </p:cNvSpPr>
          <p:nvPr>
            <p:ph type="body" sz="half" idx="2"/>
          </p:nvPr>
        </p:nvSpPr>
        <p:spPr>
          <a:xfrm>
            <a:off x="560918" y="2362201"/>
            <a:ext cx="4011084" cy="3810000"/>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6" name="Text Placeholder 5">
            <a:extLst>
              <a:ext uri="{FF2B5EF4-FFF2-40B4-BE49-F238E27FC236}">
                <a16:creationId xmlns:a16="http://schemas.microsoft.com/office/drawing/2014/main" id="{97D19685-E6C2-6F47-86C1-DB0E76EAA6C1}"/>
              </a:ext>
            </a:extLst>
          </p:cNvPr>
          <p:cNvSpPr>
            <a:spLocks noGrp="1"/>
          </p:cNvSpPr>
          <p:nvPr>
            <p:ph type="body" sz="quarter" idx="10"/>
          </p:nvPr>
        </p:nvSpPr>
        <p:spPr>
          <a:xfrm>
            <a:off x="4724400" y="1217293"/>
            <a:ext cx="6477000" cy="49549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584FB968-0B12-7344-AEC6-27FEDE5F0511}"/>
              </a:ext>
            </a:extLst>
          </p:cNvPr>
          <p:cNvSpPr>
            <a:spLocks noGrp="1"/>
          </p:cNvSpPr>
          <p:nvPr>
            <p:ph type="sldNum" sz="quarter" idx="12"/>
          </p:nvPr>
        </p:nvSpPr>
        <p:spPr/>
        <p:txBody>
          <a:bodyPr/>
          <a:lstStyle/>
          <a:p>
            <a:fld id="{B89104F9-3E94-014F-940C-F539A5798969}" type="slidenum">
              <a:rPr lang="en-US" smtClean="0"/>
              <a:pPr/>
              <a:t>‹#›</a:t>
            </a:fld>
            <a:endParaRPr lang="en-US"/>
          </a:p>
        </p:txBody>
      </p:sp>
      <p:sp>
        <p:nvSpPr>
          <p:cNvPr id="7" name="Footer Placeholder 6">
            <a:extLst>
              <a:ext uri="{FF2B5EF4-FFF2-40B4-BE49-F238E27FC236}">
                <a16:creationId xmlns:a16="http://schemas.microsoft.com/office/drawing/2014/main" id="{D714847B-4A03-4144-94DF-94EE79EBA94D}"/>
              </a:ext>
            </a:extLst>
          </p:cNvPr>
          <p:cNvSpPr>
            <a:spLocks noGrp="1"/>
          </p:cNvSpPr>
          <p:nvPr>
            <p:ph type="ftr" sz="quarter" idx="13"/>
          </p:nvPr>
        </p:nvSpPr>
        <p:spPr/>
        <p:txBody>
          <a:bodyPr/>
          <a:lstStyle/>
          <a:p>
            <a:r>
              <a:rPr lang="en-US"/>
              <a:t>Presentation title</a:t>
            </a:r>
          </a:p>
        </p:txBody>
      </p:sp>
    </p:spTree>
    <p:extLst>
      <p:ext uri="{BB962C8B-B14F-4D97-AF65-F5344CB8AC3E}">
        <p14:creationId xmlns:p14="http://schemas.microsoft.com/office/powerpoint/2010/main" val="9132650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5105400"/>
            <a:ext cx="7315200" cy="567691"/>
          </a:xfrm>
        </p:spPr>
        <p:txBody>
          <a:bodyPr anchor="b"/>
          <a:lstStyle>
            <a:lvl1pPr algn="l">
              <a:lnSpc>
                <a:spcPct val="70000"/>
              </a:lnSpc>
              <a:defRPr sz="2667" b="0" i="0" cap="all" baseline="0">
                <a:latin typeface="Arial Black" panose="020B0604020202020204" pitchFamily="34" charset="0"/>
                <a:cs typeface="Arial Black" panose="020B0604020202020204" pitchFamily="34" charset="0"/>
              </a:defRPr>
            </a:lvl1pPr>
          </a:lstStyle>
          <a:p>
            <a:r>
              <a:rPr lang="en-US"/>
              <a:t>Click to edit Master title style</a:t>
            </a:r>
          </a:p>
        </p:txBody>
      </p:sp>
      <p:sp>
        <p:nvSpPr>
          <p:cNvPr id="3" name="Picture Placeholder 2"/>
          <p:cNvSpPr>
            <a:spLocks noGrp="1"/>
          </p:cNvSpPr>
          <p:nvPr>
            <p:ph type="pic" idx="1"/>
          </p:nvPr>
        </p:nvSpPr>
        <p:spPr>
          <a:xfrm>
            <a:off x="2389717" y="914400"/>
            <a:ext cx="7315200" cy="4114800"/>
          </a:xfrm>
          <a:prstGeom prst="rect">
            <a:avLst/>
          </a:prstGeom>
        </p:spPr>
        <p:txBody>
          <a:bodyPr/>
          <a:lstStyle>
            <a:lvl1pPr marL="0" indent="0">
              <a:buNone/>
              <a:defRPr sz="4267">
                <a:solidFill>
                  <a:schemeClr val="bg1">
                    <a:lumMod val="75000"/>
                  </a:schemeClr>
                </a:solidFill>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a:p>
        </p:txBody>
      </p:sp>
      <p:sp>
        <p:nvSpPr>
          <p:cNvPr id="4" name="Text Placeholder 3"/>
          <p:cNvSpPr>
            <a:spLocks noGrp="1"/>
          </p:cNvSpPr>
          <p:nvPr>
            <p:ph type="body" sz="half" idx="2"/>
          </p:nvPr>
        </p:nvSpPr>
        <p:spPr>
          <a:xfrm>
            <a:off x="2389717" y="5673091"/>
            <a:ext cx="7315200" cy="499110"/>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6" name="Slide Number Placeholder 5">
            <a:extLst>
              <a:ext uri="{FF2B5EF4-FFF2-40B4-BE49-F238E27FC236}">
                <a16:creationId xmlns:a16="http://schemas.microsoft.com/office/drawing/2014/main" id="{C69345E1-4030-C54F-A39B-8A46001EE47B}"/>
              </a:ext>
            </a:extLst>
          </p:cNvPr>
          <p:cNvSpPr>
            <a:spLocks noGrp="1"/>
          </p:cNvSpPr>
          <p:nvPr>
            <p:ph type="sldNum" sz="quarter" idx="11"/>
          </p:nvPr>
        </p:nvSpPr>
        <p:spPr/>
        <p:txBody>
          <a:bodyPr/>
          <a:lstStyle/>
          <a:p>
            <a:fld id="{B89104F9-3E94-014F-940C-F539A5798969}" type="slidenum">
              <a:rPr lang="en-US" smtClean="0"/>
              <a:pPr/>
              <a:t>‹#›</a:t>
            </a:fld>
            <a:endParaRPr lang="en-US"/>
          </a:p>
        </p:txBody>
      </p:sp>
      <p:sp>
        <p:nvSpPr>
          <p:cNvPr id="7" name="Footer Placeholder 6">
            <a:extLst>
              <a:ext uri="{FF2B5EF4-FFF2-40B4-BE49-F238E27FC236}">
                <a16:creationId xmlns:a16="http://schemas.microsoft.com/office/drawing/2014/main" id="{CB98B1BA-5842-E04F-95E0-0200320A3574}"/>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2397699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Secondary 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54434" y="1651561"/>
            <a:ext cx="6342017" cy="1941615"/>
          </a:xfrm>
        </p:spPr>
        <p:txBody>
          <a:bodyPr>
            <a:noAutofit/>
          </a:bodyPr>
          <a:lstStyle>
            <a:lvl1pPr algn="l">
              <a:lnSpc>
                <a:spcPct val="70000"/>
              </a:lnSpc>
              <a:defRPr sz="6600" b="1" i="0" cap="all" baseline="0">
                <a:solidFill>
                  <a:schemeClr val="tx1"/>
                </a:solidFill>
                <a:latin typeface="Arial Black" panose="020B0604020202020204" pitchFamily="34" charset="0"/>
                <a:cs typeface="Arial Black" panose="020B0604020202020204" pitchFamily="34" charset="0"/>
              </a:defRPr>
            </a:lvl1pPr>
          </a:lstStyle>
          <a:p>
            <a:r>
              <a:rPr lang="en-US"/>
              <a:t>Click to edit Master title style </a:t>
            </a:r>
          </a:p>
        </p:txBody>
      </p:sp>
      <p:sp>
        <p:nvSpPr>
          <p:cNvPr id="3" name="Subtitle 2"/>
          <p:cNvSpPr>
            <a:spLocks noGrp="1"/>
          </p:cNvSpPr>
          <p:nvPr>
            <p:ph type="subTitle" idx="1"/>
          </p:nvPr>
        </p:nvSpPr>
        <p:spPr>
          <a:xfrm>
            <a:off x="4454434" y="3947161"/>
            <a:ext cx="5908766" cy="1611085"/>
          </a:xfrm>
          <a:prstGeom prst="rect">
            <a:avLst/>
          </a:prstGeom>
        </p:spPr>
        <p:txBody>
          <a:bodyPr/>
          <a:lstStyle>
            <a:lvl1pPr marL="0" indent="0" algn="l">
              <a:buNone/>
              <a:defRPr>
                <a:solidFill>
                  <a:schemeClr val="tx1"/>
                </a:solidFill>
                <a:latin typeface="Aria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
        <p:nvSpPr>
          <p:cNvPr id="7" name="Slide Number Placeholder 6">
            <a:extLst>
              <a:ext uri="{FF2B5EF4-FFF2-40B4-BE49-F238E27FC236}">
                <a16:creationId xmlns:a16="http://schemas.microsoft.com/office/drawing/2014/main" id="{2D497A51-A346-124D-84F3-24DBD5BF07B4}"/>
              </a:ext>
            </a:extLst>
          </p:cNvPr>
          <p:cNvSpPr>
            <a:spLocks noGrp="1"/>
          </p:cNvSpPr>
          <p:nvPr>
            <p:ph type="sldNum" sz="quarter" idx="11"/>
          </p:nvPr>
        </p:nvSpPr>
        <p:spPr/>
        <p:txBody>
          <a:bodyPr/>
          <a:lstStyle/>
          <a:p>
            <a:fld id="{B89104F9-3E94-014F-940C-F539A5798969}" type="slidenum">
              <a:rPr lang="en-US" smtClean="0"/>
              <a:pPr/>
              <a:t>‹#›</a:t>
            </a:fld>
            <a:endParaRPr lang="en-US"/>
          </a:p>
        </p:txBody>
      </p:sp>
      <p:sp>
        <p:nvSpPr>
          <p:cNvPr id="4" name="Footer Placeholder 3">
            <a:extLst>
              <a:ext uri="{FF2B5EF4-FFF2-40B4-BE49-F238E27FC236}">
                <a16:creationId xmlns:a16="http://schemas.microsoft.com/office/drawing/2014/main" id="{F1402A37-CAA7-E74F-AF21-5A0BECEDB0F9}"/>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38860680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Header left">
    <p:spTree>
      <p:nvGrpSpPr>
        <p:cNvPr id="1" name=""/>
        <p:cNvGrpSpPr/>
        <p:nvPr/>
      </p:nvGrpSpPr>
      <p:grpSpPr>
        <a:xfrm>
          <a:off x="0" y="0"/>
          <a:ext cx="0" cy="0"/>
          <a:chOff x="0" y="0"/>
          <a:chExt cx="0" cy="0"/>
        </a:xfrm>
      </p:grpSpPr>
      <p:sp>
        <p:nvSpPr>
          <p:cNvPr id="4" name="Title 1"/>
          <p:cNvSpPr>
            <a:spLocks noGrp="1"/>
          </p:cNvSpPr>
          <p:nvPr>
            <p:ph type="title"/>
          </p:nvPr>
        </p:nvSpPr>
        <p:spPr>
          <a:xfrm>
            <a:off x="486290" y="3487783"/>
            <a:ext cx="2910053" cy="2131059"/>
          </a:xfrm>
        </p:spPr>
        <p:txBody>
          <a:bodyPr anchor="t">
            <a:noAutofit/>
          </a:bodyPr>
          <a:lstStyle>
            <a:lvl1pPr algn="l">
              <a:lnSpc>
                <a:spcPct val="70000"/>
              </a:lnSpc>
              <a:spcBef>
                <a:spcPts val="600"/>
              </a:spcBef>
              <a:defRPr sz="4800" b="1" i="0" cap="all">
                <a:latin typeface="Arial Black" panose="020B0604020202020204" pitchFamily="34" charset="0"/>
                <a:cs typeface="Arial Black" panose="020B0604020202020204" pitchFamily="34" charset="0"/>
              </a:defRPr>
            </a:lvl1pPr>
          </a:lstStyle>
          <a:p>
            <a:r>
              <a:rPr lang="en-US"/>
              <a:t>Click to edit Master title style</a:t>
            </a:r>
          </a:p>
        </p:txBody>
      </p:sp>
      <p:sp>
        <p:nvSpPr>
          <p:cNvPr id="5" name="Text Placeholder 2"/>
          <p:cNvSpPr>
            <a:spLocks noGrp="1"/>
          </p:cNvSpPr>
          <p:nvPr>
            <p:ph type="body" idx="1"/>
          </p:nvPr>
        </p:nvSpPr>
        <p:spPr>
          <a:xfrm>
            <a:off x="486290" y="1456509"/>
            <a:ext cx="2910053" cy="1802810"/>
          </a:xfrm>
          <a:prstGeom prst="rect">
            <a:avLst/>
          </a:prstGeom>
        </p:spPr>
        <p:txBody>
          <a:bodyPr anchor="b"/>
          <a:lstStyle>
            <a:lvl1pPr marL="0" indent="0">
              <a:buNone/>
              <a:defRPr sz="2667">
                <a:solidFill>
                  <a:schemeClr val="tx1"/>
                </a:solidFill>
                <a:latin typeface="Aria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3" name="Slide Number Placeholder 2">
            <a:extLst>
              <a:ext uri="{FF2B5EF4-FFF2-40B4-BE49-F238E27FC236}">
                <a16:creationId xmlns:a16="http://schemas.microsoft.com/office/drawing/2014/main" id="{83B15B6F-8E35-E74A-B339-C0AFEBF01157}"/>
              </a:ext>
            </a:extLst>
          </p:cNvPr>
          <p:cNvSpPr>
            <a:spLocks noGrp="1"/>
          </p:cNvSpPr>
          <p:nvPr>
            <p:ph type="sldNum" sz="quarter" idx="11"/>
          </p:nvPr>
        </p:nvSpPr>
        <p:spPr/>
        <p:txBody>
          <a:bodyPr/>
          <a:lstStyle/>
          <a:p>
            <a:fld id="{B89104F9-3E94-014F-940C-F539A5798969}" type="slidenum">
              <a:rPr lang="en-US" smtClean="0"/>
              <a:pPr/>
              <a:t>‹#›</a:t>
            </a:fld>
            <a:endParaRPr lang="en-US"/>
          </a:p>
        </p:txBody>
      </p:sp>
      <p:sp>
        <p:nvSpPr>
          <p:cNvPr id="6" name="Picture Placeholder 4">
            <a:extLst>
              <a:ext uri="{FF2B5EF4-FFF2-40B4-BE49-F238E27FC236}">
                <a16:creationId xmlns:a16="http://schemas.microsoft.com/office/drawing/2014/main" id="{F55849A2-94BA-1643-87B8-69D3986EC424}"/>
              </a:ext>
            </a:extLst>
          </p:cNvPr>
          <p:cNvSpPr>
            <a:spLocks noGrp="1"/>
          </p:cNvSpPr>
          <p:nvPr>
            <p:ph type="pic" sz="quarter" idx="12" hasCustomPrompt="1"/>
          </p:nvPr>
        </p:nvSpPr>
        <p:spPr>
          <a:xfrm>
            <a:off x="3971109" y="515938"/>
            <a:ext cx="8220892" cy="5918200"/>
          </a:xfrm>
          <a:effectLst/>
        </p:spPr>
        <p:txBody>
          <a:bodyPr anchor="ctr"/>
          <a:lstStyle>
            <a:lvl1pPr algn="ctr">
              <a:defRPr i="1">
                <a:solidFill>
                  <a:schemeClr val="bg1">
                    <a:lumMod val="75000"/>
                  </a:schemeClr>
                </a:solidFill>
              </a:defRPr>
            </a:lvl1pPr>
          </a:lstStyle>
          <a:p>
            <a:r>
              <a:rPr lang="en-US"/>
              <a:t>Add picture here</a:t>
            </a:r>
          </a:p>
        </p:txBody>
      </p:sp>
      <p:sp>
        <p:nvSpPr>
          <p:cNvPr id="7" name="Footer Placeholder 6">
            <a:extLst>
              <a:ext uri="{FF2B5EF4-FFF2-40B4-BE49-F238E27FC236}">
                <a16:creationId xmlns:a16="http://schemas.microsoft.com/office/drawing/2014/main" id="{F820DFFD-E348-3041-AC32-740571E045F3}"/>
              </a:ext>
            </a:extLst>
          </p:cNvPr>
          <p:cNvSpPr>
            <a:spLocks noGrp="1"/>
          </p:cNvSpPr>
          <p:nvPr>
            <p:ph type="ftr" sz="quarter" idx="13"/>
          </p:nvPr>
        </p:nvSpPr>
        <p:spPr/>
        <p:txBody>
          <a:bodyPr/>
          <a:lstStyle/>
          <a:p>
            <a:r>
              <a:rPr lang="en-US"/>
              <a:t>Presentation title</a:t>
            </a:r>
          </a:p>
        </p:txBody>
      </p:sp>
    </p:spTree>
    <p:extLst>
      <p:ext uri="{BB962C8B-B14F-4D97-AF65-F5344CB8AC3E}">
        <p14:creationId xmlns:p14="http://schemas.microsoft.com/office/powerpoint/2010/main" val="664787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BB139-38A5-4741-B401-E1419E7B9C37}"/>
              </a:ext>
            </a:extLst>
          </p:cNvPr>
          <p:cNvSpPr>
            <a:spLocks noGrp="1"/>
          </p:cNvSpPr>
          <p:nvPr>
            <p:ph type="title" hasCustomPrompt="1"/>
          </p:nvPr>
        </p:nvSpPr>
        <p:spPr>
          <a:xfrm>
            <a:off x="660400" y="1600200"/>
            <a:ext cx="10515600" cy="2336800"/>
          </a:xfrm>
        </p:spPr>
        <p:txBody>
          <a:bodyPr/>
          <a:lstStyle>
            <a:lvl1pPr>
              <a:defRPr/>
            </a:lvl1pPr>
          </a:lstStyle>
          <a:p>
            <a:r>
              <a:rPr lang="en-US"/>
              <a:t>Insert your</a:t>
            </a:r>
            <a:br>
              <a:rPr lang="en-US"/>
            </a:br>
            <a:r>
              <a:rPr lang="en-US"/>
              <a:t>headline here</a:t>
            </a:r>
            <a:br>
              <a:rPr lang="en-US"/>
            </a:br>
            <a:r>
              <a:rPr lang="en-US"/>
              <a:t>up to 3 lines</a:t>
            </a:r>
          </a:p>
        </p:txBody>
      </p:sp>
      <p:sp>
        <p:nvSpPr>
          <p:cNvPr id="11" name="Content Placeholder 10">
            <a:extLst>
              <a:ext uri="{FF2B5EF4-FFF2-40B4-BE49-F238E27FC236}">
                <a16:creationId xmlns:a16="http://schemas.microsoft.com/office/drawing/2014/main" id="{DE47C97A-3650-4947-9899-4F53E08CD710}"/>
              </a:ext>
            </a:extLst>
          </p:cNvPr>
          <p:cNvSpPr>
            <a:spLocks noGrp="1"/>
          </p:cNvSpPr>
          <p:nvPr>
            <p:ph sz="quarter" idx="11" hasCustomPrompt="1"/>
          </p:nvPr>
        </p:nvSpPr>
        <p:spPr>
          <a:xfrm>
            <a:off x="660400" y="685800"/>
            <a:ext cx="4800600" cy="304800"/>
          </a:xfrm>
          <a:prstGeom prst="rect">
            <a:avLst/>
          </a:prstGeom>
        </p:spPr>
        <p:txBody>
          <a:bodyPr/>
          <a:lstStyle>
            <a:lvl1pPr marL="0" marR="0" indent="0" algn="l" defTabSz="1219170" rtl="0" eaLnBrk="1" fontAlgn="auto" latinLnBrk="0" hangingPunct="1">
              <a:lnSpc>
                <a:spcPct val="100000"/>
              </a:lnSpc>
              <a:spcBef>
                <a:spcPts val="0"/>
              </a:spcBef>
              <a:spcAft>
                <a:spcPts val="0"/>
              </a:spcAft>
              <a:buClrTx/>
              <a:buSzTx/>
              <a:buFont typeface="Arial"/>
              <a:buNone/>
              <a:tabLst/>
              <a:defRPr sz="1600" b="1" i="0" cap="all" baseline="0">
                <a:solidFill>
                  <a:schemeClr val="tx1"/>
                </a:solidFill>
                <a:latin typeface="Arial Black" panose="020B0604020202020204" pitchFamily="34" charset="0"/>
                <a:cs typeface="Arial Black" panose="020B0604020202020204" pitchFamily="34" charset="0"/>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a:t>Month 20XX</a:t>
            </a:r>
          </a:p>
        </p:txBody>
      </p:sp>
      <p:sp>
        <p:nvSpPr>
          <p:cNvPr id="12" name="Content Placeholder 10">
            <a:extLst>
              <a:ext uri="{FF2B5EF4-FFF2-40B4-BE49-F238E27FC236}">
                <a16:creationId xmlns:a16="http://schemas.microsoft.com/office/drawing/2014/main" id="{9EAF60AA-A34A-6348-BDBB-95B3DE270C2C}"/>
              </a:ext>
            </a:extLst>
          </p:cNvPr>
          <p:cNvSpPr>
            <a:spLocks noGrp="1"/>
          </p:cNvSpPr>
          <p:nvPr>
            <p:ph sz="quarter" idx="12" hasCustomPrompt="1"/>
          </p:nvPr>
        </p:nvSpPr>
        <p:spPr>
          <a:xfrm>
            <a:off x="696686" y="5638800"/>
            <a:ext cx="3494314" cy="304800"/>
          </a:xfrm>
          <a:prstGeom prst="rect">
            <a:avLst/>
          </a:prstGeom>
        </p:spPr>
        <p:txBody>
          <a:bodyPr/>
          <a:lstStyle>
            <a:lvl1pPr marL="0" marR="0" indent="0" algn="l" defTabSz="1219170" rtl="0" eaLnBrk="1" fontAlgn="auto" latinLnBrk="0" hangingPunct="1">
              <a:lnSpc>
                <a:spcPct val="100000"/>
              </a:lnSpc>
              <a:spcBef>
                <a:spcPts val="0"/>
              </a:spcBef>
              <a:spcAft>
                <a:spcPts val="0"/>
              </a:spcAft>
              <a:buClrTx/>
              <a:buSzTx/>
              <a:buFont typeface="Arial"/>
              <a:buNone/>
              <a:tabLst/>
              <a:defRPr sz="1400" b="0" i="0" cap="all" baseline="0">
                <a:solidFill>
                  <a:schemeClr val="tx1"/>
                </a:solidFill>
                <a:latin typeface="Arial Black" panose="020B0604020202020204" pitchFamily="34" charset="0"/>
                <a:cs typeface="Arial Black" panose="020B0604020202020204" pitchFamily="34" charset="0"/>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a:t>Presenter or speaker name</a:t>
            </a:r>
          </a:p>
        </p:txBody>
      </p:sp>
      <p:sp>
        <p:nvSpPr>
          <p:cNvPr id="13" name="Content Placeholder 10">
            <a:extLst>
              <a:ext uri="{FF2B5EF4-FFF2-40B4-BE49-F238E27FC236}">
                <a16:creationId xmlns:a16="http://schemas.microsoft.com/office/drawing/2014/main" id="{1B48AA04-3B04-044B-9305-AFAB01FF96BF}"/>
              </a:ext>
            </a:extLst>
          </p:cNvPr>
          <p:cNvSpPr>
            <a:spLocks noGrp="1"/>
          </p:cNvSpPr>
          <p:nvPr>
            <p:ph sz="quarter" idx="13" hasCustomPrompt="1"/>
          </p:nvPr>
        </p:nvSpPr>
        <p:spPr>
          <a:xfrm>
            <a:off x="696686" y="5867400"/>
            <a:ext cx="3494314" cy="304800"/>
          </a:xfrm>
          <a:prstGeom prst="rect">
            <a:avLst/>
          </a:prstGeom>
        </p:spPr>
        <p:txBody>
          <a:bodyPr/>
          <a:lstStyle>
            <a:lvl1pPr marL="0" marR="0" indent="0" algn="l" defTabSz="1219170" rtl="0" eaLnBrk="1" fontAlgn="auto" latinLnBrk="0" hangingPunct="1">
              <a:lnSpc>
                <a:spcPct val="100000"/>
              </a:lnSpc>
              <a:spcBef>
                <a:spcPts val="0"/>
              </a:spcBef>
              <a:spcAft>
                <a:spcPts val="0"/>
              </a:spcAft>
              <a:buClrTx/>
              <a:buSzTx/>
              <a:buFont typeface="Arial"/>
              <a:buNone/>
              <a:tabLst/>
              <a:defRPr sz="1400" b="1" i="0" cap="none" baseline="0">
                <a:solidFill>
                  <a:schemeClr val="tx1"/>
                </a:solidFill>
                <a:latin typeface="Arial" panose="020B0604020202020204" pitchFamily="34" charset="0"/>
                <a:cs typeface="Arial" panose="020B0604020202020204" pitchFamily="34" charset="0"/>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a:t>Position/Role</a:t>
            </a:r>
          </a:p>
        </p:txBody>
      </p:sp>
      <p:sp>
        <p:nvSpPr>
          <p:cNvPr id="15" name="Content Placeholder 14">
            <a:extLst>
              <a:ext uri="{FF2B5EF4-FFF2-40B4-BE49-F238E27FC236}">
                <a16:creationId xmlns:a16="http://schemas.microsoft.com/office/drawing/2014/main" id="{5DF9071E-1EF8-9A41-AB78-BBF7222D7077}"/>
              </a:ext>
            </a:extLst>
          </p:cNvPr>
          <p:cNvSpPr>
            <a:spLocks noGrp="1"/>
          </p:cNvSpPr>
          <p:nvPr>
            <p:ph sz="quarter" idx="14" hasCustomPrompt="1"/>
          </p:nvPr>
        </p:nvSpPr>
        <p:spPr>
          <a:xfrm>
            <a:off x="696913" y="4419600"/>
            <a:ext cx="7608887" cy="762000"/>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a:lstStyle>
            <a:lvl1pPr marL="0">
              <a:lnSpc>
                <a:spcPct val="100000"/>
              </a:lnSpc>
              <a:spcBef>
                <a:spcPts val="0"/>
              </a:spcBef>
              <a:buFontTx/>
              <a:buNone/>
              <a:defRPr lang="en-US" sz="1870" smtClean="0"/>
            </a:lvl1pPr>
            <a:lvl2pPr marL="0" indent="0">
              <a:lnSpc>
                <a:spcPct val="100000"/>
              </a:lnSpc>
              <a:spcBef>
                <a:spcPts val="0"/>
              </a:spcBef>
              <a:buFontTx/>
              <a:buNone/>
              <a:defRPr lang="en-US" sz="1870" smtClean="0"/>
            </a:lvl2pPr>
            <a:lvl3pPr marL="0" indent="0">
              <a:lnSpc>
                <a:spcPct val="100000"/>
              </a:lnSpc>
              <a:spcBef>
                <a:spcPts val="0"/>
              </a:spcBef>
              <a:buFontTx/>
              <a:buNone/>
              <a:defRPr lang="en-US" sz="1870" smtClean="0"/>
            </a:lvl3pPr>
            <a:lvl4pPr marL="0" indent="0">
              <a:lnSpc>
                <a:spcPct val="100000"/>
              </a:lnSpc>
              <a:spcBef>
                <a:spcPts val="0"/>
              </a:spcBef>
              <a:buFontTx/>
              <a:buNone/>
              <a:defRPr lang="en-US" sz="1870" smtClean="0"/>
            </a:lvl4pPr>
            <a:lvl5pPr marL="0" indent="0">
              <a:lnSpc>
                <a:spcPct val="100000"/>
              </a:lnSpc>
              <a:spcBef>
                <a:spcPts val="0"/>
              </a:spcBef>
              <a:buFontTx/>
              <a:buNone/>
              <a:defRPr lang="en-US" sz="1870"/>
            </a:lvl5pPr>
          </a:lstStyle>
          <a:p>
            <a:pPr lvl="0"/>
            <a:r>
              <a:rPr lang="en-US"/>
              <a:t>Insert your subtitle or any additional description text here up to two lines of text or you can delete this text box</a:t>
            </a:r>
          </a:p>
        </p:txBody>
      </p:sp>
    </p:spTree>
    <p:extLst>
      <p:ext uri="{BB962C8B-B14F-4D97-AF65-F5344CB8AC3E}">
        <p14:creationId xmlns:p14="http://schemas.microsoft.com/office/powerpoint/2010/main" val="23601561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Header left II">
    <p:spTree>
      <p:nvGrpSpPr>
        <p:cNvPr id="1" name=""/>
        <p:cNvGrpSpPr/>
        <p:nvPr/>
      </p:nvGrpSpPr>
      <p:grpSpPr>
        <a:xfrm>
          <a:off x="0" y="0"/>
          <a:ext cx="0" cy="0"/>
          <a:chOff x="0" y="0"/>
          <a:chExt cx="0" cy="0"/>
        </a:xfrm>
      </p:grpSpPr>
      <p:sp>
        <p:nvSpPr>
          <p:cNvPr id="2" name="Title 1"/>
          <p:cNvSpPr>
            <a:spLocks noGrp="1"/>
          </p:cNvSpPr>
          <p:nvPr>
            <p:ph type="title"/>
          </p:nvPr>
        </p:nvSpPr>
        <p:spPr>
          <a:xfrm>
            <a:off x="560918" y="1217294"/>
            <a:ext cx="2985648" cy="1026798"/>
          </a:xfrm>
        </p:spPr>
        <p:txBody>
          <a:bodyPr anchor="b"/>
          <a:lstStyle>
            <a:lvl1pPr algn="l">
              <a:lnSpc>
                <a:spcPct val="70000"/>
              </a:lnSpc>
              <a:defRPr sz="2667" b="0" i="0" cap="all" spc="-100" baseline="0">
                <a:latin typeface="Arial Black" panose="020B0604020202020204" pitchFamily="34" charset="0"/>
                <a:cs typeface="Arial Black" panose="020B0604020202020204" pitchFamily="34" charset="0"/>
              </a:defRPr>
            </a:lvl1pPr>
          </a:lstStyle>
          <a:p>
            <a:r>
              <a:rPr lang="en-US"/>
              <a:t>Click to edit Master title style</a:t>
            </a:r>
          </a:p>
        </p:txBody>
      </p:sp>
      <p:sp>
        <p:nvSpPr>
          <p:cNvPr id="4" name="Text Placeholder 3"/>
          <p:cNvSpPr>
            <a:spLocks noGrp="1"/>
          </p:cNvSpPr>
          <p:nvPr>
            <p:ph type="body" sz="half" idx="2"/>
          </p:nvPr>
        </p:nvSpPr>
        <p:spPr>
          <a:xfrm>
            <a:off x="560918" y="2362201"/>
            <a:ext cx="2985648" cy="3810000"/>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Picture Placeholder 4">
            <a:extLst>
              <a:ext uri="{FF2B5EF4-FFF2-40B4-BE49-F238E27FC236}">
                <a16:creationId xmlns:a16="http://schemas.microsoft.com/office/drawing/2014/main" id="{C40D07C0-2DEA-6D45-A637-A9A2D193F641}"/>
              </a:ext>
            </a:extLst>
          </p:cNvPr>
          <p:cNvSpPr>
            <a:spLocks noGrp="1"/>
          </p:cNvSpPr>
          <p:nvPr>
            <p:ph type="pic" sz="quarter" idx="10" hasCustomPrompt="1"/>
          </p:nvPr>
        </p:nvSpPr>
        <p:spPr>
          <a:xfrm>
            <a:off x="3971109" y="515938"/>
            <a:ext cx="8220892" cy="5918200"/>
          </a:xfrm>
          <a:effectLst/>
        </p:spPr>
        <p:txBody>
          <a:bodyPr anchor="ctr"/>
          <a:lstStyle>
            <a:lvl1pPr algn="ctr">
              <a:defRPr i="1">
                <a:solidFill>
                  <a:schemeClr val="bg1">
                    <a:lumMod val="75000"/>
                  </a:schemeClr>
                </a:solidFill>
              </a:defRPr>
            </a:lvl1pPr>
          </a:lstStyle>
          <a:p>
            <a:r>
              <a:rPr lang="en-US"/>
              <a:t>Add picture here</a:t>
            </a:r>
          </a:p>
        </p:txBody>
      </p:sp>
      <p:sp>
        <p:nvSpPr>
          <p:cNvPr id="8" name="Slide Number Placeholder 7">
            <a:extLst>
              <a:ext uri="{FF2B5EF4-FFF2-40B4-BE49-F238E27FC236}">
                <a16:creationId xmlns:a16="http://schemas.microsoft.com/office/drawing/2014/main" id="{D447918F-8F26-1D47-BCE0-EB3E442170C2}"/>
              </a:ext>
            </a:extLst>
          </p:cNvPr>
          <p:cNvSpPr>
            <a:spLocks noGrp="1"/>
          </p:cNvSpPr>
          <p:nvPr>
            <p:ph type="sldNum" sz="quarter" idx="12"/>
          </p:nvPr>
        </p:nvSpPr>
        <p:spPr/>
        <p:txBody>
          <a:bodyPr/>
          <a:lstStyle/>
          <a:p>
            <a:fld id="{B89104F9-3E94-014F-940C-F539A5798969}" type="slidenum">
              <a:rPr lang="en-US" smtClean="0"/>
              <a:pPr/>
              <a:t>‹#›</a:t>
            </a:fld>
            <a:endParaRPr lang="en-US"/>
          </a:p>
        </p:txBody>
      </p:sp>
      <p:sp>
        <p:nvSpPr>
          <p:cNvPr id="3" name="Footer Placeholder 2">
            <a:extLst>
              <a:ext uri="{FF2B5EF4-FFF2-40B4-BE49-F238E27FC236}">
                <a16:creationId xmlns:a16="http://schemas.microsoft.com/office/drawing/2014/main" id="{86336BDF-1148-C346-B5FD-EFA96FEA2A7A}"/>
              </a:ext>
            </a:extLst>
          </p:cNvPr>
          <p:cNvSpPr>
            <a:spLocks noGrp="1"/>
          </p:cNvSpPr>
          <p:nvPr>
            <p:ph type="ftr" sz="quarter" idx="13"/>
          </p:nvPr>
        </p:nvSpPr>
        <p:spPr/>
        <p:txBody>
          <a:bodyPr/>
          <a:lstStyle/>
          <a:p>
            <a:r>
              <a:rPr lang="en-US"/>
              <a:t>Presentation title</a:t>
            </a:r>
          </a:p>
        </p:txBody>
      </p:sp>
    </p:spTree>
    <p:extLst>
      <p:ext uri="{BB962C8B-B14F-4D97-AF65-F5344CB8AC3E}">
        <p14:creationId xmlns:p14="http://schemas.microsoft.com/office/powerpoint/2010/main" val="26533633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eader left III">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2C165-3FEF-A444-9FFD-8208FF709682}"/>
              </a:ext>
            </a:extLst>
          </p:cNvPr>
          <p:cNvSpPr>
            <a:spLocks noGrp="1"/>
          </p:cNvSpPr>
          <p:nvPr>
            <p:ph type="title"/>
          </p:nvPr>
        </p:nvSpPr>
        <p:spPr/>
        <p:txBody>
          <a:bodyPr/>
          <a:lstStyle/>
          <a:p>
            <a:r>
              <a:rPr lang="en-US"/>
              <a:t>Click to edit Master title style</a:t>
            </a:r>
          </a:p>
        </p:txBody>
      </p:sp>
      <p:sp>
        <p:nvSpPr>
          <p:cNvPr id="3" name="Picture Placeholder 4">
            <a:extLst>
              <a:ext uri="{FF2B5EF4-FFF2-40B4-BE49-F238E27FC236}">
                <a16:creationId xmlns:a16="http://schemas.microsoft.com/office/drawing/2014/main" id="{D423DBBA-DD7D-2547-BAF6-F4F71C9DAAAF}"/>
              </a:ext>
            </a:extLst>
          </p:cNvPr>
          <p:cNvSpPr>
            <a:spLocks noGrp="1"/>
          </p:cNvSpPr>
          <p:nvPr>
            <p:ph type="pic" sz="quarter" idx="10" hasCustomPrompt="1"/>
          </p:nvPr>
        </p:nvSpPr>
        <p:spPr>
          <a:xfrm>
            <a:off x="3971109" y="515938"/>
            <a:ext cx="8220892" cy="5918200"/>
          </a:xfrm>
          <a:effectLst/>
        </p:spPr>
        <p:txBody>
          <a:bodyPr anchor="ctr"/>
          <a:lstStyle>
            <a:lvl1pPr algn="ctr">
              <a:defRPr i="1">
                <a:solidFill>
                  <a:schemeClr val="bg1">
                    <a:lumMod val="75000"/>
                  </a:schemeClr>
                </a:solidFill>
              </a:defRPr>
            </a:lvl1pPr>
          </a:lstStyle>
          <a:p>
            <a:r>
              <a:rPr lang="en-US"/>
              <a:t>Add picture here</a:t>
            </a:r>
          </a:p>
        </p:txBody>
      </p:sp>
      <p:sp>
        <p:nvSpPr>
          <p:cNvPr id="5" name="Slide Number Placeholder 4">
            <a:extLst>
              <a:ext uri="{FF2B5EF4-FFF2-40B4-BE49-F238E27FC236}">
                <a16:creationId xmlns:a16="http://schemas.microsoft.com/office/drawing/2014/main" id="{7503B7D6-A895-5646-8E11-2F82872EFED1}"/>
              </a:ext>
            </a:extLst>
          </p:cNvPr>
          <p:cNvSpPr>
            <a:spLocks noGrp="1"/>
          </p:cNvSpPr>
          <p:nvPr>
            <p:ph type="sldNum" sz="quarter" idx="12"/>
          </p:nvPr>
        </p:nvSpPr>
        <p:spPr/>
        <p:txBody>
          <a:bodyPr/>
          <a:lstStyle/>
          <a:p>
            <a:fld id="{B89104F9-3E94-014F-940C-F539A5798969}" type="slidenum">
              <a:rPr lang="en-US" smtClean="0"/>
              <a:pPr/>
              <a:t>‹#›</a:t>
            </a:fld>
            <a:endParaRPr lang="en-US"/>
          </a:p>
        </p:txBody>
      </p:sp>
      <p:sp>
        <p:nvSpPr>
          <p:cNvPr id="6" name="Footer Placeholder 5">
            <a:extLst>
              <a:ext uri="{FF2B5EF4-FFF2-40B4-BE49-F238E27FC236}">
                <a16:creationId xmlns:a16="http://schemas.microsoft.com/office/drawing/2014/main" id="{1393FA54-62B2-B048-B49A-5A399212249F}"/>
              </a:ext>
            </a:extLst>
          </p:cNvPr>
          <p:cNvSpPr>
            <a:spLocks noGrp="1"/>
          </p:cNvSpPr>
          <p:nvPr>
            <p:ph type="ftr" sz="quarter" idx="13"/>
          </p:nvPr>
        </p:nvSpPr>
        <p:spPr/>
        <p:txBody>
          <a:bodyPr/>
          <a:lstStyle/>
          <a:p>
            <a:r>
              <a:rPr lang="en-US"/>
              <a:t>Presentation title</a:t>
            </a:r>
          </a:p>
        </p:txBody>
      </p:sp>
    </p:spTree>
    <p:extLst>
      <p:ext uri="{BB962C8B-B14F-4D97-AF65-F5344CB8AC3E}">
        <p14:creationId xmlns:p14="http://schemas.microsoft.com/office/powerpoint/2010/main" val="4278044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 image">
    <p:bg>
      <p:bgPr>
        <a:gradFill>
          <a:gsLst>
            <a:gs pos="0">
              <a:schemeClr val="bg2"/>
            </a:gs>
            <a:gs pos="100000">
              <a:schemeClr val="bg1"/>
            </a:gs>
          </a:gsLst>
          <a:lin ang="27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BB139-38A5-4741-B401-E1419E7B9C37}"/>
              </a:ext>
            </a:extLst>
          </p:cNvPr>
          <p:cNvSpPr>
            <a:spLocks noGrp="1"/>
          </p:cNvSpPr>
          <p:nvPr>
            <p:ph type="title" hasCustomPrompt="1"/>
          </p:nvPr>
        </p:nvSpPr>
        <p:spPr>
          <a:xfrm>
            <a:off x="660400" y="1600200"/>
            <a:ext cx="10515600" cy="2336800"/>
          </a:xfrm>
        </p:spPr>
        <p:txBody>
          <a:bodyPr/>
          <a:lstStyle>
            <a:lvl1pPr>
              <a:defRPr/>
            </a:lvl1pPr>
          </a:lstStyle>
          <a:p>
            <a:r>
              <a:rPr lang="en-US"/>
              <a:t>Insert your</a:t>
            </a:r>
            <a:br>
              <a:rPr lang="en-US"/>
            </a:br>
            <a:r>
              <a:rPr lang="en-US"/>
              <a:t>headline here</a:t>
            </a:r>
            <a:br>
              <a:rPr lang="en-US"/>
            </a:br>
            <a:r>
              <a:rPr lang="en-US"/>
              <a:t>up to 3 lines</a:t>
            </a:r>
          </a:p>
        </p:txBody>
      </p:sp>
      <p:sp>
        <p:nvSpPr>
          <p:cNvPr id="11" name="Content Placeholder 10">
            <a:extLst>
              <a:ext uri="{FF2B5EF4-FFF2-40B4-BE49-F238E27FC236}">
                <a16:creationId xmlns:a16="http://schemas.microsoft.com/office/drawing/2014/main" id="{DE47C97A-3650-4947-9899-4F53E08CD710}"/>
              </a:ext>
            </a:extLst>
          </p:cNvPr>
          <p:cNvSpPr>
            <a:spLocks noGrp="1"/>
          </p:cNvSpPr>
          <p:nvPr>
            <p:ph sz="quarter" idx="11" hasCustomPrompt="1"/>
          </p:nvPr>
        </p:nvSpPr>
        <p:spPr>
          <a:xfrm>
            <a:off x="660400" y="685800"/>
            <a:ext cx="4800600" cy="304800"/>
          </a:xfrm>
          <a:prstGeom prst="rect">
            <a:avLst/>
          </a:prstGeom>
        </p:spPr>
        <p:txBody>
          <a:bodyPr/>
          <a:lstStyle>
            <a:lvl1pPr marL="0" marR="0" indent="0" algn="l" defTabSz="1219170" rtl="0" eaLnBrk="1" fontAlgn="auto" latinLnBrk="0" hangingPunct="1">
              <a:lnSpc>
                <a:spcPct val="100000"/>
              </a:lnSpc>
              <a:spcBef>
                <a:spcPts val="0"/>
              </a:spcBef>
              <a:spcAft>
                <a:spcPts val="0"/>
              </a:spcAft>
              <a:buClrTx/>
              <a:buSzTx/>
              <a:buFont typeface="Arial"/>
              <a:buNone/>
              <a:tabLst/>
              <a:defRPr sz="1600" b="1" i="0" cap="all" baseline="0">
                <a:solidFill>
                  <a:schemeClr val="tx1"/>
                </a:solidFill>
                <a:latin typeface="Arial Black" panose="020B0604020202020204" pitchFamily="34" charset="0"/>
                <a:cs typeface="Arial Black" panose="020B0604020202020204" pitchFamily="34" charset="0"/>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a:t>Month 20XX</a:t>
            </a:r>
          </a:p>
        </p:txBody>
      </p:sp>
      <p:sp>
        <p:nvSpPr>
          <p:cNvPr id="12" name="Content Placeholder 10">
            <a:extLst>
              <a:ext uri="{FF2B5EF4-FFF2-40B4-BE49-F238E27FC236}">
                <a16:creationId xmlns:a16="http://schemas.microsoft.com/office/drawing/2014/main" id="{9EAF60AA-A34A-6348-BDBB-95B3DE270C2C}"/>
              </a:ext>
            </a:extLst>
          </p:cNvPr>
          <p:cNvSpPr>
            <a:spLocks noGrp="1"/>
          </p:cNvSpPr>
          <p:nvPr>
            <p:ph sz="quarter" idx="12" hasCustomPrompt="1"/>
          </p:nvPr>
        </p:nvSpPr>
        <p:spPr>
          <a:xfrm>
            <a:off x="696686" y="5638800"/>
            <a:ext cx="3494314" cy="304800"/>
          </a:xfrm>
          <a:prstGeom prst="rect">
            <a:avLst/>
          </a:prstGeom>
        </p:spPr>
        <p:txBody>
          <a:bodyPr/>
          <a:lstStyle>
            <a:lvl1pPr marL="0" marR="0" indent="0" algn="l" defTabSz="1219170" rtl="0" eaLnBrk="1" fontAlgn="auto" latinLnBrk="0" hangingPunct="1">
              <a:lnSpc>
                <a:spcPct val="100000"/>
              </a:lnSpc>
              <a:spcBef>
                <a:spcPts val="0"/>
              </a:spcBef>
              <a:spcAft>
                <a:spcPts val="0"/>
              </a:spcAft>
              <a:buClrTx/>
              <a:buSzTx/>
              <a:buFont typeface="Arial"/>
              <a:buNone/>
              <a:tabLst/>
              <a:defRPr sz="1400" b="0" i="0" cap="all" baseline="0">
                <a:solidFill>
                  <a:schemeClr val="tx1"/>
                </a:solidFill>
                <a:latin typeface="Arial Black" panose="020B0604020202020204" pitchFamily="34" charset="0"/>
                <a:cs typeface="Arial Black" panose="020B0604020202020204" pitchFamily="34" charset="0"/>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a:t>Presenter or speaker name</a:t>
            </a:r>
          </a:p>
        </p:txBody>
      </p:sp>
      <p:sp>
        <p:nvSpPr>
          <p:cNvPr id="13" name="Content Placeholder 10">
            <a:extLst>
              <a:ext uri="{FF2B5EF4-FFF2-40B4-BE49-F238E27FC236}">
                <a16:creationId xmlns:a16="http://schemas.microsoft.com/office/drawing/2014/main" id="{1B48AA04-3B04-044B-9305-AFAB01FF96BF}"/>
              </a:ext>
            </a:extLst>
          </p:cNvPr>
          <p:cNvSpPr>
            <a:spLocks noGrp="1"/>
          </p:cNvSpPr>
          <p:nvPr>
            <p:ph sz="quarter" idx="13" hasCustomPrompt="1"/>
          </p:nvPr>
        </p:nvSpPr>
        <p:spPr>
          <a:xfrm>
            <a:off x="696686" y="5867400"/>
            <a:ext cx="3494314" cy="304800"/>
          </a:xfrm>
          <a:prstGeom prst="rect">
            <a:avLst/>
          </a:prstGeom>
        </p:spPr>
        <p:txBody>
          <a:bodyPr/>
          <a:lstStyle>
            <a:lvl1pPr marL="0" marR="0" indent="0" algn="l" defTabSz="1219170" rtl="0" eaLnBrk="1" fontAlgn="auto" latinLnBrk="0" hangingPunct="1">
              <a:lnSpc>
                <a:spcPct val="100000"/>
              </a:lnSpc>
              <a:spcBef>
                <a:spcPts val="0"/>
              </a:spcBef>
              <a:spcAft>
                <a:spcPts val="0"/>
              </a:spcAft>
              <a:buClrTx/>
              <a:buSzTx/>
              <a:buFont typeface="Arial"/>
              <a:buNone/>
              <a:tabLst/>
              <a:defRPr sz="1400" b="1" i="0" cap="none" baseline="0">
                <a:solidFill>
                  <a:schemeClr val="tx1"/>
                </a:solidFill>
                <a:latin typeface="Arial" panose="020B0604020202020204" pitchFamily="34" charset="0"/>
                <a:cs typeface="Arial" panose="020B0604020202020204" pitchFamily="34" charset="0"/>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a:t>Position/Role</a:t>
            </a:r>
          </a:p>
        </p:txBody>
      </p:sp>
      <p:sp>
        <p:nvSpPr>
          <p:cNvPr id="15" name="Content Placeholder 14">
            <a:extLst>
              <a:ext uri="{FF2B5EF4-FFF2-40B4-BE49-F238E27FC236}">
                <a16:creationId xmlns:a16="http://schemas.microsoft.com/office/drawing/2014/main" id="{5DF9071E-1EF8-9A41-AB78-BBF7222D7077}"/>
              </a:ext>
            </a:extLst>
          </p:cNvPr>
          <p:cNvSpPr>
            <a:spLocks noGrp="1"/>
          </p:cNvSpPr>
          <p:nvPr>
            <p:ph sz="quarter" idx="14" hasCustomPrompt="1"/>
          </p:nvPr>
        </p:nvSpPr>
        <p:spPr>
          <a:xfrm>
            <a:off x="696913" y="4419600"/>
            <a:ext cx="7608887" cy="762000"/>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a:lstStyle>
            <a:lvl1pPr marL="0">
              <a:lnSpc>
                <a:spcPct val="100000"/>
              </a:lnSpc>
              <a:spcBef>
                <a:spcPts val="0"/>
              </a:spcBef>
              <a:buFontTx/>
              <a:buNone/>
              <a:defRPr lang="en-US" sz="1870" smtClean="0"/>
            </a:lvl1pPr>
            <a:lvl2pPr marL="0" indent="0">
              <a:lnSpc>
                <a:spcPct val="100000"/>
              </a:lnSpc>
              <a:spcBef>
                <a:spcPts val="0"/>
              </a:spcBef>
              <a:buFontTx/>
              <a:buNone/>
              <a:defRPr lang="en-US" sz="1870" smtClean="0"/>
            </a:lvl2pPr>
            <a:lvl3pPr marL="0" indent="0">
              <a:lnSpc>
                <a:spcPct val="100000"/>
              </a:lnSpc>
              <a:spcBef>
                <a:spcPts val="0"/>
              </a:spcBef>
              <a:buFontTx/>
              <a:buNone/>
              <a:defRPr lang="en-US" sz="1870" smtClean="0"/>
            </a:lvl3pPr>
            <a:lvl4pPr marL="0" indent="0">
              <a:lnSpc>
                <a:spcPct val="100000"/>
              </a:lnSpc>
              <a:spcBef>
                <a:spcPts val="0"/>
              </a:spcBef>
              <a:buFontTx/>
              <a:buNone/>
              <a:defRPr lang="en-US" sz="1870" smtClean="0"/>
            </a:lvl4pPr>
            <a:lvl5pPr marL="0" indent="0">
              <a:lnSpc>
                <a:spcPct val="100000"/>
              </a:lnSpc>
              <a:spcBef>
                <a:spcPts val="0"/>
              </a:spcBef>
              <a:buFontTx/>
              <a:buNone/>
              <a:defRPr lang="en-US" sz="1870"/>
            </a:lvl5pPr>
          </a:lstStyle>
          <a:p>
            <a:pPr lvl="0"/>
            <a:r>
              <a:rPr lang="en-US"/>
              <a:t>Insert your subtitle or any additional description text here up to two lines of text or you can delete this text box</a:t>
            </a:r>
          </a:p>
        </p:txBody>
      </p:sp>
    </p:spTree>
    <p:extLst>
      <p:ext uri="{BB962C8B-B14F-4D97-AF65-F5344CB8AC3E}">
        <p14:creationId xmlns:p14="http://schemas.microsoft.com/office/powerpoint/2010/main" val="98225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2129791"/>
            <a:ext cx="10363200" cy="1470660"/>
          </a:xfrm>
        </p:spPr>
        <p:txBody>
          <a:bodyPr anchor="b">
            <a:noAutofit/>
          </a:bodyPr>
          <a:lstStyle>
            <a:lvl1pPr algn="ctr">
              <a:lnSpc>
                <a:spcPct val="70000"/>
              </a:lnSpc>
              <a:defRPr sz="6600" b="1" i="0" cap="all" baseline="0">
                <a:solidFill>
                  <a:schemeClr val="tx1">
                    <a:lumMod val="85000"/>
                    <a:lumOff val="15000"/>
                  </a:schemeClr>
                </a:solidFill>
                <a:latin typeface="Arial Black" panose="020B0604020202020204" pitchFamily="34" charset="0"/>
                <a:cs typeface="Arial Black" panose="020B0604020202020204" pitchFamily="34" charset="0"/>
              </a:defRPr>
            </a:lvl1pPr>
          </a:lstStyle>
          <a:p>
            <a:r>
              <a:rPr lang="en-US"/>
              <a:t>Section title</a:t>
            </a:r>
          </a:p>
        </p:txBody>
      </p:sp>
      <p:sp>
        <p:nvSpPr>
          <p:cNvPr id="3" name="Subtitle 2"/>
          <p:cNvSpPr>
            <a:spLocks noGrp="1"/>
          </p:cNvSpPr>
          <p:nvPr>
            <p:ph type="subTitle" idx="1"/>
          </p:nvPr>
        </p:nvSpPr>
        <p:spPr>
          <a:xfrm>
            <a:off x="1828800" y="3742509"/>
            <a:ext cx="8534400" cy="1752600"/>
          </a:xfrm>
          <a:prstGeom prst="rect">
            <a:avLst/>
          </a:prstGeom>
        </p:spPr>
        <p:txBody>
          <a:bodyPr/>
          <a:lstStyle>
            <a:lvl1pPr marL="0" indent="0" algn="ctr">
              <a:buNone/>
              <a:defRPr>
                <a:solidFill>
                  <a:schemeClr val="tx1">
                    <a:lumMod val="85000"/>
                    <a:lumOff val="15000"/>
                  </a:schemeClr>
                </a:solidFill>
                <a:latin typeface="Aria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
        <p:nvSpPr>
          <p:cNvPr id="7" name="Slide Number Placeholder 6">
            <a:extLst>
              <a:ext uri="{FF2B5EF4-FFF2-40B4-BE49-F238E27FC236}">
                <a16:creationId xmlns:a16="http://schemas.microsoft.com/office/drawing/2014/main" id="{2D497A51-A346-124D-84F3-24DBD5BF07B4}"/>
              </a:ext>
            </a:extLst>
          </p:cNvPr>
          <p:cNvSpPr>
            <a:spLocks noGrp="1"/>
          </p:cNvSpPr>
          <p:nvPr>
            <p:ph type="sldNum" sz="quarter" idx="11"/>
          </p:nvPr>
        </p:nvSpPr>
        <p:spPr/>
        <p:txBody>
          <a:bodyPr/>
          <a:lstStyle/>
          <a:p>
            <a:fld id="{B89104F9-3E94-014F-940C-F539A5798969}" type="slidenum">
              <a:rPr lang="en-US" smtClean="0"/>
              <a:pPr/>
              <a:t>‹#›</a:t>
            </a:fld>
            <a:endParaRPr lang="en-US"/>
          </a:p>
        </p:txBody>
      </p:sp>
      <p:sp>
        <p:nvSpPr>
          <p:cNvPr id="5" name="Footer Placeholder 4">
            <a:extLst>
              <a:ext uri="{FF2B5EF4-FFF2-40B4-BE49-F238E27FC236}">
                <a16:creationId xmlns:a16="http://schemas.microsoft.com/office/drawing/2014/main" id="{7C031374-4D10-B04C-B6ED-E0C93BD2896F}"/>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1561331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of point - Impac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2C165-3FEF-A444-9FFD-8208FF709682}"/>
              </a:ext>
            </a:extLst>
          </p:cNvPr>
          <p:cNvSpPr>
            <a:spLocks noGrp="1"/>
          </p:cNvSpPr>
          <p:nvPr>
            <p:ph type="title" hasCustomPrompt="1"/>
          </p:nvPr>
        </p:nvSpPr>
        <p:spPr>
          <a:xfrm>
            <a:off x="609600" y="2891371"/>
            <a:ext cx="10972800" cy="944628"/>
          </a:xfrm>
        </p:spPr>
        <p:txBody>
          <a:bodyPr anchor="ctr"/>
          <a:lstStyle>
            <a:lvl1pPr algn="ctr">
              <a:lnSpc>
                <a:spcPct val="75000"/>
              </a:lnSpc>
              <a:defRPr/>
            </a:lvl1pPr>
          </a:lstStyle>
          <a:p>
            <a:r>
              <a:rPr lang="en-US"/>
              <a:t>Add proof point or impact statement here</a:t>
            </a:r>
          </a:p>
        </p:txBody>
      </p:sp>
      <p:sp>
        <p:nvSpPr>
          <p:cNvPr id="7" name="Slide Number Placeholder 6">
            <a:extLst>
              <a:ext uri="{FF2B5EF4-FFF2-40B4-BE49-F238E27FC236}">
                <a16:creationId xmlns:a16="http://schemas.microsoft.com/office/drawing/2014/main" id="{44F0615A-16EF-E643-ABD5-43945DE1DCE3}"/>
              </a:ext>
            </a:extLst>
          </p:cNvPr>
          <p:cNvSpPr>
            <a:spLocks noGrp="1"/>
          </p:cNvSpPr>
          <p:nvPr>
            <p:ph type="sldNum" sz="quarter" idx="11"/>
          </p:nvPr>
        </p:nvSpPr>
        <p:spPr/>
        <p:txBody>
          <a:bodyPr/>
          <a:lstStyle/>
          <a:p>
            <a:fld id="{B89104F9-3E94-014F-940C-F539A5798969}" type="slidenum">
              <a:rPr lang="en-US" smtClean="0"/>
              <a:pPr/>
              <a:t>‹#›</a:t>
            </a:fld>
            <a:endParaRPr lang="en-US"/>
          </a:p>
        </p:txBody>
      </p:sp>
      <p:sp>
        <p:nvSpPr>
          <p:cNvPr id="3" name="Footer Placeholder 2">
            <a:extLst>
              <a:ext uri="{FF2B5EF4-FFF2-40B4-BE49-F238E27FC236}">
                <a16:creationId xmlns:a16="http://schemas.microsoft.com/office/drawing/2014/main" id="{83F22984-1A09-A941-9772-594549BF2D55}"/>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817095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066800"/>
            <a:ext cx="10972800" cy="1143000"/>
          </a:xfrm>
        </p:spPr>
        <p:txBody>
          <a:bodyPr/>
          <a:lstStyle/>
          <a:p>
            <a:r>
              <a:rPr lang="en-US"/>
              <a:t>Click to edit Master title style</a:t>
            </a:r>
          </a:p>
        </p:txBody>
      </p:sp>
      <p:sp>
        <p:nvSpPr>
          <p:cNvPr id="3" name="Content Placeholder 2"/>
          <p:cNvSpPr>
            <a:spLocks noGrp="1"/>
          </p:cNvSpPr>
          <p:nvPr>
            <p:ph idx="1"/>
          </p:nvPr>
        </p:nvSpPr>
        <p:spPr>
          <a:xfrm>
            <a:off x="609600" y="2316480"/>
            <a:ext cx="10972800" cy="393192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B3A49203-ADE1-364F-B985-1A88DDCDD6B7}"/>
              </a:ext>
            </a:extLst>
          </p:cNvPr>
          <p:cNvSpPr>
            <a:spLocks noGrp="1"/>
          </p:cNvSpPr>
          <p:nvPr>
            <p:ph type="ftr" sz="quarter" idx="10"/>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3DBCF06E-8B6D-AB4E-B4E9-FEB2BAB020E6}"/>
              </a:ext>
            </a:extLst>
          </p:cNvPr>
          <p:cNvSpPr>
            <a:spLocks noGrp="1"/>
          </p:cNvSpPr>
          <p:nvPr>
            <p:ph type="sldNum" sz="quarter" idx="11"/>
          </p:nvPr>
        </p:nvSpPr>
        <p:spPr/>
        <p:txBody>
          <a:bodyPr/>
          <a:lstStyle/>
          <a:p>
            <a:fld id="{B89104F9-3E94-014F-940C-F539A5798969}" type="slidenum">
              <a:rPr lang="en-US" smtClean="0"/>
              <a:pPr/>
              <a:t>‹#›</a:t>
            </a:fld>
            <a:endParaRPr lang="en-US"/>
          </a:p>
        </p:txBody>
      </p:sp>
    </p:spTree>
    <p:extLst>
      <p:ext uri="{BB962C8B-B14F-4D97-AF65-F5344CB8AC3E}">
        <p14:creationId xmlns:p14="http://schemas.microsoft.com/office/powerpoint/2010/main" val="3930783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963084" y="5029200"/>
            <a:ext cx="10363200" cy="1079499"/>
          </a:xfrm>
        </p:spPr>
        <p:txBody>
          <a:bodyPr anchor="t">
            <a:noAutofit/>
          </a:bodyPr>
          <a:lstStyle>
            <a:lvl1pPr algn="l">
              <a:lnSpc>
                <a:spcPct val="70000"/>
              </a:lnSpc>
              <a:spcBef>
                <a:spcPts val="600"/>
              </a:spcBef>
              <a:defRPr sz="4800" b="1" i="0" cap="all">
                <a:latin typeface="Arial Black" panose="020B0604020202020204" pitchFamily="34" charset="0"/>
                <a:cs typeface="Arial Black" panose="020B0604020202020204" pitchFamily="34" charset="0"/>
              </a:defRPr>
            </a:lvl1pPr>
          </a:lstStyle>
          <a:p>
            <a:r>
              <a:rPr lang="en-US"/>
              <a:t>Click to edit Master title style</a:t>
            </a:r>
          </a:p>
        </p:txBody>
      </p:sp>
      <p:sp>
        <p:nvSpPr>
          <p:cNvPr id="5" name="Text Placeholder 2"/>
          <p:cNvSpPr>
            <a:spLocks noGrp="1"/>
          </p:cNvSpPr>
          <p:nvPr>
            <p:ph type="body" idx="1"/>
          </p:nvPr>
        </p:nvSpPr>
        <p:spPr>
          <a:xfrm>
            <a:off x="963084" y="3352800"/>
            <a:ext cx="10363200" cy="1500187"/>
          </a:xfrm>
          <a:prstGeom prst="rect">
            <a:avLst/>
          </a:prstGeom>
        </p:spPr>
        <p:txBody>
          <a:bodyPr anchor="b"/>
          <a:lstStyle>
            <a:lvl1pPr marL="0" indent="0">
              <a:buNone/>
              <a:defRPr sz="2667">
                <a:solidFill>
                  <a:schemeClr val="tx1">
                    <a:lumMod val="75000"/>
                    <a:lumOff val="25000"/>
                  </a:schemeClr>
                </a:solidFill>
                <a:latin typeface="Aria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2" name="Footer Placeholder 1">
            <a:extLst>
              <a:ext uri="{FF2B5EF4-FFF2-40B4-BE49-F238E27FC236}">
                <a16:creationId xmlns:a16="http://schemas.microsoft.com/office/drawing/2014/main" id="{3DCA0436-8AE1-C147-8A19-BDAE378EB094}"/>
              </a:ext>
            </a:extLst>
          </p:cNvPr>
          <p:cNvSpPr>
            <a:spLocks noGrp="1"/>
          </p:cNvSpPr>
          <p:nvPr>
            <p:ph type="ftr" sz="quarter" idx="10"/>
          </p:nvPr>
        </p:nvSpPr>
        <p:spPr/>
        <p:txBody>
          <a:bodyPr/>
          <a:lstStyle/>
          <a:p>
            <a:r>
              <a:rPr lang="en-US"/>
              <a:t>Presentation title</a:t>
            </a:r>
          </a:p>
        </p:txBody>
      </p:sp>
      <p:sp>
        <p:nvSpPr>
          <p:cNvPr id="3" name="Slide Number Placeholder 2">
            <a:extLst>
              <a:ext uri="{FF2B5EF4-FFF2-40B4-BE49-F238E27FC236}">
                <a16:creationId xmlns:a16="http://schemas.microsoft.com/office/drawing/2014/main" id="{73F002D2-32F9-654A-8CD9-F94A57A0A7BA}"/>
              </a:ext>
            </a:extLst>
          </p:cNvPr>
          <p:cNvSpPr>
            <a:spLocks noGrp="1"/>
          </p:cNvSpPr>
          <p:nvPr>
            <p:ph type="sldNum" sz="quarter" idx="11"/>
          </p:nvPr>
        </p:nvSpPr>
        <p:spPr/>
        <p:txBody>
          <a:bodyPr/>
          <a:lstStyle/>
          <a:p>
            <a:fld id="{B89104F9-3E94-014F-940C-F539A5798969}" type="slidenum">
              <a:rPr lang="en-US" smtClean="0"/>
              <a:pPr/>
              <a:t>‹#›</a:t>
            </a:fld>
            <a:endParaRPr lang="en-US"/>
          </a:p>
        </p:txBody>
      </p:sp>
    </p:spTree>
    <p:extLst>
      <p:ext uri="{BB962C8B-B14F-4D97-AF65-F5344CB8AC3E}">
        <p14:creationId xmlns:p14="http://schemas.microsoft.com/office/powerpoint/2010/main" val="1685988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2286000"/>
            <a:ext cx="5384800" cy="4023360"/>
          </a:xfrm>
          <a:prstGeom prst="rect">
            <a:avLst/>
          </a:prstGeo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286000"/>
            <a:ext cx="5384800" cy="4023360"/>
          </a:xfrm>
          <a:prstGeom prst="rect">
            <a:avLst/>
          </a:prstGeo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604A8C8E-31CF-3F4E-A348-4E91370126B5}"/>
              </a:ext>
            </a:extLst>
          </p:cNvPr>
          <p:cNvSpPr>
            <a:spLocks noGrp="1"/>
          </p:cNvSpPr>
          <p:nvPr>
            <p:ph type="ftr" sz="quarter" idx="10"/>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73CBCD63-2D2B-EA4F-8694-AA2BBE1ADE29}"/>
              </a:ext>
            </a:extLst>
          </p:cNvPr>
          <p:cNvSpPr>
            <a:spLocks noGrp="1"/>
          </p:cNvSpPr>
          <p:nvPr>
            <p:ph type="sldNum" sz="quarter" idx="11"/>
          </p:nvPr>
        </p:nvSpPr>
        <p:spPr/>
        <p:txBody>
          <a:bodyPr/>
          <a:lstStyle/>
          <a:p>
            <a:fld id="{B89104F9-3E94-014F-940C-F539A5798969}" type="slidenum">
              <a:rPr lang="en-US" smtClean="0"/>
              <a:pPr/>
              <a:t>‹#›</a:t>
            </a:fld>
            <a:endParaRPr lang="en-US"/>
          </a:p>
        </p:txBody>
      </p:sp>
    </p:spTree>
    <p:extLst>
      <p:ext uri="{BB962C8B-B14F-4D97-AF65-F5344CB8AC3E}">
        <p14:creationId xmlns:p14="http://schemas.microsoft.com/office/powerpoint/2010/main" val="1606750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918" y="1217294"/>
            <a:ext cx="4011084" cy="1026798"/>
          </a:xfrm>
        </p:spPr>
        <p:txBody>
          <a:bodyPr anchor="b"/>
          <a:lstStyle>
            <a:lvl1pPr algn="l">
              <a:lnSpc>
                <a:spcPct val="70000"/>
              </a:lnSpc>
              <a:defRPr sz="2667" b="0" i="0" cap="all" spc="-100" baseline="0">
                <a:latin typeface="Arial Black" panose="020B0604020202020204" pitchFamily="34" charset="0"/>
                <a:cs typeface="Arial Black" panose="020B0604020202020204" pitchFamily="34" charset="0"/>
              </a:defRPr>
            </a:lvl1pPr>
          </a:lstStyle>
          <a:p>
            <a:r>
              <a:rPr lang="en-US"/>
              <a:t>Click to edit Master title style</a:t>
            </a:r>
          </a:p>
        </p:txBody>
      </p:sp>
      <p:sp>
        <p:nvSpPr>
          <p:cNvPr id="4" name="Text Placeholder 3"/>
          <p:cNvSpPr>
            <a:spLocks noGrp="1"/>
          </p:cNvSpPr>
          <p:nvPr>
            <p:ph type="body" sz="half" idx="2"/>
          </p:nvPr>
        </p:nvSpPr>
        <p:spPr>
          <a:xfrm>
            <a:off x="560918" y="2362201"/>
            <a:ext cx="4011084" cy="3810000"/>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6" name="Text Placeholder 5">
            <a:extLst>
              <a:ext uri="{FF2B5EF4-FFF2-40B4-BE49-F238E27FC236}">
                <a16:creationId xmlns:a16="http://schemas.microsoft.com/office/drawing/2014/main" id="{97D19685-E6C2-6F47-86C1-DB0E76EAA6C1}"/>
              </a:ext>
            </a:extLst>
          </p:cNvPr>
          <p:cNvSpPr>
            <a:spLocks noGrp="1"/>
          </p:cNvSpPr>
          <p:nvPr>
            <p:ph type="body" sz="quarter" idx="10"/>
          </p:nvPr>
        </p:nvSpPr>
        <p:spPr>
          <a:xfrm>
            <a:off x="4724400" y="1217293"/>
            <a:ext cx="6477000" cy="49549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7">
            <a:extLst>
              <a:ext uri="{FF2B5EF4-FFF2-40B4-BE49-F238E27FC236}">
                <a16:creationId xmlns:a16="http://schemas.microsoft.com/office/drawing/2014/main" id="{262253C9-6737-084A-9CEA-2D1A0F1E7489}"/>
              </a:ext>
            </a:extLst>
          </p:cNvPr>
          <p:cNvSpPr>
            <a:spLocks noGrp="1"/>
          </p:cNvSpPr>
          <p:nvPr>
            <p:ph type="sldNum" sz="quarter" idx="12"/>
          </p:nvPr>
        </p:nvSpPr>
        <p:spPr/>
        <p:txBody>
          <a:bodyPr/>
          <a:lstStyle/>
          <a:p>
            <a:fld id="{B89104F9-3E94-014F-940C-F539A5798969}" type="slidenum">
              <a:rPr lang="en-US" smtClean="0"/>
              <a:pPr/>
              <a:t>‹#›</a:t>
            </a:fld>
            <a:endParaRPr lang="en-US"/>
          </a:p>
        </p:txBody>
      </p:sp>
      <p:sp>
        <p:nvSpPr>
          <p:cNvPr id="3" name="Footer Placeholder 2">
            <a:extLst>
              <a:ext uri="{FF2B5EF4-FFF2-40B4-BE49-F238E27FC236}">
                <a16:creationId xmlns:a16="http://schemas.microsoft.com/office/drawing/2014/main" id="{88FD20B4-1C6A-FB4B-8F18-525F113538A7}"/>
              </a:ext>
            </a:extLst>
          </p:cNvPr>
          <p:cNvSpPr>
            <a:spLocks noGrp="1"/>
          </p:cNvSpPr>
          <p:nvPr>
            <p:ph type="ftr" sz="quarter" idx="13"/>
          </p:nvPr>
        </p:nvSpPr>
        <p:spPr/>
        <p:txBody>
          <a:bodyPr/>
          <a:lstStyle/>
          <a:p>
            <a:r>
              <a:rPr lang="en-US"/>
              <a:t>Presentation title</a:t>
            </a:r>
          </a:p>
        </p:txBody>
      </p:sp>
    </p:spTree>
    <p:extLst>
      <p:ext uri="{BB962C8B-B14F-4D97-AF65-F5344CB8AC3E}">
        <p14:creationId xmlns:p14="http://schemas.microsoft.com/office/powerpoint/2010/main" val="24369644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9" Type="http://schemas.openxmlformats.org/officeDocument/2006/relationships/image" Target="../media/image4.emf"/></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9" Type="http://schemas.openxmlformats.org/officeDocument/2006/relationships/image" Target="../media/image4.emf"/></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image" Target="../media/image4.emf"/><Relationship Id="rId5" Type="http://schemas.openxmlformats.org/officeDocument/2006/relationships/theme" Target="../theme/theme4.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660400" y="1600200"/>
            <a:ext cx="10515600" cy="2336800"/>
          </a:xfrm>
          <a:prstGeom prst="rect">
            <a:avLst/>
          </a:prstGeom>
        </p:spPr>
        <p:txBody>
          <a:bodyPr vert="horz" wrap="square" lIns="91440" tIns="45720" rIns="91440" bIns="45720" rtlCol="0" anchor="b">
            <a:noAutofit/>
          </a:bodyPr>
          <a:lstStyle/>
          <a:p>
            <a:r>
              <a:rPr lang="en-US"/>
              <a:t>Insert your</a:t>
            </a:r>
            <a:br>
              <a:rPr lang="en-US"/>
            </a:br>
            <a:r>
              <a:rPr lang="en-US"/>
              <a:t>headline here</a:t>
            </a:r>
            <a:br>
              <a:rPr lang="en-US"/>
            </a:br>
            <a:r>
              <a:rPr lang="en-US"/>
              <a:t>up to 3 lines</a:t>
            </a:r>
          </a:p>
        </p:txBody>
      </p:sp>
      <p:cxnSp>
        <p:nvCxnSpPr>
          <p:cNvPr id="14" name="Straight Connector 13"/>
          <p:cNvCxnSpPr/>
          <p:nvPr userDrawn="1"/>
        </p:nvCxnSpPr>
        <p:spPr>
          <a:xfrm>
            <a:off x="838200" y="4140200"/>
            <a:ext cx="7493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6EC574B-B3F8-5B46-BA1E-ACBB7E5D35B6}"/>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72600" y="5181600"/>
            <a:ext cx="2222927" cy="1091791"/>
          </a:xfrm>
          <a:prstGeom prst="rect">
            <a:avLst/>
          </a:prstGeom>
        </p:spPr>
      </p:pic>
      <p:grpSp>
        <p:nvGrpSpPr>
          <p:cNvPr id="194" name="Group 193">
            <a:extLst>
              <a:ext uri="{FF2B5EF4-FFF2-40B4-BE49-F238E27FC236}">
                <a16:creationId xmlns:a16="http://schemas.microsoft.com/office/drawing/2014/main" id="{706752AD-F113-904B-9717-7A7C26E4E148}"/>
              </a:ext>
            </a:extLst>
          </p:cNvPr>
          <p:cNvGrpSpPr/>
          <p:nvPr userDrawn="1"/>
        </p:nvGrpSpPr>
        <p:grpSpPr>
          <a:xfrm>
            <a:off x="-228600" y="-174213"/>
            <a:ext cx="12577633" cy="312274"/>
            <a:chOff x="-114301" y="6414255"/>
            <a:chExt cx="12577633" cy="457200"/>
          </a:xfrm>
        </p:grpSpPr>
        <p:cxnSp>
          <p:nvCxnSpPr>
            <p:cNvPr id="195" name="Straight Connector 194">
              <a:extLst>
                <a:ext uri="{FF2B5EF4-FFF2-40B4-BE49-F238E27FC236}">
                  <a16:creationId xmlns:a16="http://schemas.microsoft.com/office/drawing/2014/main" id="{8F45605A-A23D-0846-BD73-E56B6FBB0F65}"/>
                </a:ext>
              </a:extLst>
            </p:cNvPr>
            <p:cNvCxnSpPr>
              <a:cxnSpLocks/>
            </p:cNvCxnSpPr>
            <p:nvPr userDrawn="1"/>
          </p:nvCxnSpPr>
          <p:spPr>
            <a:xfrm rot="-1800000">
              <a:off x="-114301"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196" name="Straight Connector 195">
              <a:extLst>
                <a:ext uri="{FF2B5EF4-FFF2-40B4-BE49-F238E27FC236}">
                  <a16:creationId xmlns:a16="http://schemas.microsoft.com/office/drawing/2014/main" id="{DC67E661-0D1C-3E47-86E8-3CF8866E1801}"/>
                </a:ext>
              </a:extLst>
            </p:cNvPr>
            <p:cNvCxnSpPr>
              <a:cxnSpLocks/>
            </p:cNvCxnSpPr>
            <p:nvPr userDrawn="1"/>
          </p:nvCxnSpPr>
          <p:spPr>
            <a:xfrm rot="-1800000">
              <a:off x="3632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197" name="Straight Connector 196">
              <a:extLst>
                <a:ext uri="{FF2B5EF4-FFF2-40B4-BE49-F238E27FC236}">
                  <a16:creationId xmlns:a16="http://schemas.microsoft.com/office/drawing/2014/main" id="{AE099170-2201-9B4D-AEE5-9E4913E80CEE}"/>
                </a:ext>
              </a:extLst>
            </p:cNvPr>
            <p:cNvCxnSpPr>
              <a:cxnSpLocks/>
            </p:cNvCxnSpPr>
            <p:nvPr userDrawn="1"/>
          </p:nvCxnSpPr>
          <p:spPr>
            <a:xfrm rot="-1800000">
              <a:off x="18695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198" name="Straight Connector 197">
              <a:extLst>
                <a:ext uri="{FF2B5EF4-FFF2-40B4-BE49-F238E27FC236}">
                  <a16:creationId xmlns:a16="http://schemas.microsoft.com/office/drawing/2014/main" id="{DAF2515E-203A-2744-AF30-98A3E103AD04}"/>
                </a:ext>
              </a:extLst>
            </p:cNvPr>
            <p:cNvCxnSpPr>
              <a:cxnSpLocks/>
            </p:cNvCxnSpPr>
            <p:nvPr userDrawn="1"/>
          </p:nvCxnSpPr>
          <p:spPr>
            <a:xfrm rot="-1800000">
              <a:off x="33758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199" name="Straight Connector 198">
              <a:extLst>
                <a:ext uri="{FF2B5EF4-FFF2-40B4-BE49-F238E27FC236}">
                  <a16:creationId xmlns:a16="http://schemas.microsoft.com/office/drawing/2014/main" id="{273F5939-8FD5-814D-8FD8-0FF6398DED19}"/>
                </a:ext>
              </a:extLst>
            </p:cNvPr>
            <p:cNvCxnSpPr>
              <a:cxnSpLocks/>
            </p:cNvCxnSpPr>
            <p:nvPr userDrawn="1"/>
          </p:nvCxnSpPr>
          <p:spPr>
            <a:xfrm rot="-1800000">
              <a:off x="48821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a:extLst>
                <a:ext uri="{FF2B5EF4-FFF2-40B4-BE49-F238E27FC236}">
                  <a16:creationId xmlns:a16="http://schemas.microsoft.com/office/drawing/2014/main" id="{914DA10F-F564-A745-AA04-1A7C2113A09F}"/>
                </a:ext>
              </a:extLst>
            </p:cNvPr>
            <p:cNvCxnSpPr>
              <a:cxnSpLocks/>
            </p:cNvCxnSpPr>
            <p:nvPr userDrawn="1"/>
          </p:nvCxnSpPr>
          <p:spPr>
            <a:xfrm rot="-1800000">
              <a:off x="63884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a:extLst>
                <a:ext uri="{FF2B5EF4-FFF2-40B4-BE49-F238E27FC236}">
                  <a16:creationId xmlns:a16="http://schemas.microsoft.com/office/drawing/2014/main" id="{2DB8CA5D-F78D-E344-AA3F-D703669BC01B}"/>
                </a:ext>
              </a:extLst>
            </p:cNvPr>
            <p:cNvCxnSpPr>
              <a:cxnSpLocks/>
            </p:cNvCxnSpPr>
            <p:nvPr userDrawn="1"/>
          </p:nvCxnSpPr>
          <p:spPr>
            <a:xfrm rot="-1800000">
              <a:off x="78947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a:extLst>
                <a:ext uri="{FF2B5EF4-FFF2-40B4-BE49-F238E27FC236}">
                  <a16:creationId xmlns:a16="http://schemas.microsoft.com/office/drawing/2014/main" id="{E68FEB2C-71F9-4045-BD47-E380BD9D1838}"/>
                </a:ext>
              </a:extLst>
            </p:cNvPr>
            <p:cNvCxnSpPr>
              <a:cxnSpLocks/>
            </p:cNvCxnSpPr>
            <p:nvPr userDrawn="1"/>
          </p:nvCxnSpPr>
          <p:spPr>
            <a:xfrm rot="-1800000">
              <a:off x="94010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a:extLst>
                <a:ext uri="{FF2B5EF4-FFF2-40B4-BE49-F238E27FC236}">
                  <a16:creationId xmlns:a16="http://schemas.microsoft.com/office/drawing/2014/main" id="{390382D9-8581-6547-BBD7-D6B44985AE6E}"/>
                </a:ext>
              </a:extLst>
            </p:cNvPr>
            <p:cNvCxnSpPr>
              <a:cxnSpLocks/>
            </p:cNvCxnSpPr>
            <p:nvPr userDrawn="1"/>
          </p:nvCxnSpPr>
          <p:spPr>
            <a:xfrm rot="-1800000">
              <a:off x="109073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04" name="Straight Connector 203">
              <a:extLst>
                <a:ext uri="{FF2B5EF4-FFF2-40B4-BE49-F238E27FC236}">
                  <a16:creationId xmlns:a16="http://schemas.microsoft.com/office/drawing/2014/main" id="{FE839F79-7360-1B4F-890B-99E1A2CBE974}"/>
                </a:ext>
              </a:extLst>
            </p:cNvPr>
            <p:cNvCxnSpPr>
              <a:cxnSpLocks/>
            </p:cNvCxnSpPr>
            <p:nvPr userDrawn="1"/>
          </p:nvCxnSpPr>
          <p:spPr>
            <a:xfrm rot="-1800000">
              <a:off x="124136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05" name="Straight Connector 204">
              <a:extLst>
                <a:ext uri="{FF2B5EF4-FFF2-40B4-BE49-F238E27FC236}">
                  <a16:creationId xmlns:a16="http://schemas.microsoft.com/office/drawing/2014/main" id="{B2DAE955-FECB-0743-850B-2A27F0AB2055}"/>
                </a:ext>
              </a:extLst>
            </p:cNvPr>
            <p:cNvCxnSpPr>
              <a:cxnSpLocks/>
            </p:cNvCxnSpPr>
            <p:nvPr userDrawn="1"/>
          </p:nvCxnSpPr>
          <p:spPr>
            <a:xfrm rot="-1800000">
              <a:off x="139199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06" name="Straight Connector 205">
              <a:extLst>
                <a:ext uri="{FF2B5EF4-FFF2-40B4-BE49-F238E27FC236}">
                  <a16:creationId xmlns:a16="http://schemas.microsoft.com/office/drawing/2014/main" id="{267CCBDB-5351-324B-A8AF-4987D4A07B59}"/>
                </a:ext>
              </a:extLst>
            </p:cNvPr>
            <p:cNvCxnSpPr>
              <a:cxnSpLocks/>
            </p:cNvCxnSpPr>
            <p:nvPr userDrawn="1"/>
          </p:nvCxnSpPr>
          <p:spPr>
            <a:xfrm rot="-1800000">
              <a:off x="154262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a:extLst>
                <a:ext uri="{FF2B5EF4-FFF2-40B4-BE49-F238E27FC236}">
                  <a16:creationId xmlns:a16="http://schemas.microsoft.com/office/drawing/2014/main" id="{0F3D580D-D9B3-F442-8063-1EF20F60DA73}"/>
                </a:ext>
              </a:extLst>
            </p:cNvPr>
            <p:cNvCxnSpPr>
              <a:cxnSpLocks/>
            </p:cNvCxnSpPr>
            <p:nvPr userDrawn="1"/>
          </p:nvCxnSpPr>
          <p:spPr>
            <a:xfrm rot="-1800000">
              <a:off x="169325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a:extLst>
                <a:ext uri="{FF2B5EF4-FFF2-40B4-BE49-F238E27FC236}">
                  <a16:creationId xmlns:a16="http://schemas.microsoft.com/office/drawing/2014/main" id="{CCD03F04-BB1F-C147-8B1F-7D17F4ABEF47}"/>
                </a:ext>
              </a:extLst>
            </p:cNvPr>
            <p:cNvCxnSpPr>
              <a:cxnSpLocks/>
            </p:cNvCxnSpPr>
            <p:nvPr userDrawn="1"/>
          </p:nvCxnSpPr>
          <p:spPr>
            <a:xfrm rot="-1800000">
              <a:off x="184388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a:extLst>
                <a:ext uri="{FF2B5EF4-FFF2-40B4-BE49-F238E27FC236}">
                  <a16:creationId xmlns:a16="http://schemas.microsoft.com/office/drawing/2014/main" id="{7CF558F7-6461-694D-BA56-59418CAB983C}"/>
                </a:ext>
              </a:extLst>
            </p:cNvPr>
            <p:cNvCxnSpPr>
              <a:cxnSpLocks/>
            </p:cNvCxnSpPr>
            <p:nvPr userDrawn="1"/>
          </p:nvCxnSpPr>
          <p:spPr>
            <a:xfrm rot="-1800000">
              <a:off x="199451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a:extLst>
                <a:ext uri="{FF2B5EF4-FFF2-40B4-BE49-F238E27FC236}">
                  <a16:creationId xmlns:a16="http://schemas.microsoft.com/office/drawing/2014/main" id="{5C0E3760-1268-2449-A452-9831273E5C77}"/>
                </a:ext>
              </a:extLst>
            </p:cNvPr>
            <p:cNvCxnSpPr>
              <a:cxnSpLocks/>
            </p:cNvCxnSpPr>
            <p:nvPr userDrawn="1"/>
          </p:nvCxnSpPr>
          <p:spPr>
            <a:xfrm rot="-1800000">
              <a:off x="214514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a:extLst>
                <a:ext uri="{FF2B5EF4-FFF2-40B4-BE49-F238E27FC236}">
                  <a16:creationId xmlns:a16="http://schemas.microsoft.com/office/drawing/2014/main" id="{6945C49F-E125-D24D-B8E6-94BCA9D9A0FC}"/>
                </a:ext>
              </a:extLst>
            </p:cNvPr>
            <p:cNvCxnSpPr>
              <a:cxnSpLocks/>
            </p:cNvCxnSpPr>
            <p:nvPr userDrawn="1"/>
          </p:nvCxnSpPr>
          <p:spPr>
            <a:xfrm rot="-1800000">
              <a:off x="229577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12" name="Straight Connector 211">
              <a:extLst>
                <a:ext uri="{FF2B5EF4-FFF2-40B4-BE49-F238E27FC236}">
                  <a16:creationId xmlns:a16="http://schemas.microsoft.com/office/drawing/2014/main" id="{FF9B2BC3-7EB0-2F40-917E-28158216E030}"/>
                </a:ext>
              </a:extLst>
            </p:cNvPr>
            <p:cNvCxnSpPr>
              <a:cxnSpLocks/>
            </p:cNvCxnSpPr>
            <p:nvPr userDrawn="1"/>
          </p:nvCxnSpPr>
          <p:spPr>
            <a:xfrm rot="-1800000">
              <a:off x="244640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13" name="Straight Connector 212">
              <a:extLst>
                <a:ext uri="{FF2B5EF4-FFF2-40B4-BE49-F238E27FC236}">
                  <a16:creationId xmlns:a16="http://schemas.microsoft.com/office/drawing/2014/main" id="{4F619B92-6030-9A40-9816-A1E06B017156}"/>
                </a:ext>
              </a:extLst>
            </p:cNvPr>
            <p:cNvCxnSpPr>
              <a:cxnSpLocks/>
            </p:cNvCxnSpPr>
            <p:nvPr userDrawn="1"/>
          </p:nvCxnSpPr>
          <p:spPr>
            <a:xfrm rot="-1800000">
              <a:off x="259703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14" name="Straight Connector 213">
              <a:extLst>
                <a:ext uri="{FF2B5EF4-FFF2-40B4-BE49-F238E27FC236}">
                  <a16:creationId xmlns:a16="http://schemas.microsoft.com/office/drawing/2014/main" id="{805D588B-D9FC-964E-97D2-EFC4D2FEBC38}"/>
                </a:ext>
              </a:extLst>
            </p:cNvPr>
            <p:cNvCxnSpPr>
              <a:cxnSpLocks/>
            </p:cNvCxnSpPr>
            <p:nvPr userDrawn="1"/>
          </p:nvCxnSpPr>
          <p:spPr>
            <a:xfrm rot="-1800000">
              <a:off x="274766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15" name="Straight Connector 214">
              <a:extLst>
                <a:ext uri="{FF2B5EF4-FFF2-40B4-BE49-F238E27FC236}">
                  <a16:creationId xmlns:a16="http://schemas.microsoft.com/office/drawing/2014/main" id="{312CC016-A955-DF40-9AB5-978EDDD93193}"/>
                </a:ext>
              </a:extLst>
            </p:cNvPr>
            <p:cNvCxnSpPr>
              <a:cxnSpLocks/>
            </p:cNvCxnSpPr>
            <p:nvPr userDrawn="1"/>
          </p:nvCxnSpPr>
          <p:spPr>
            <a:xfrm rot="-1800000">
              <a:off x="289829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16" name="Straight Connector 215">
              <a:extLst>
                <a:ext uri="{FF2B5EF4-FFF2-40B4-BE49-F238E27FC236}">
                  <a16:creationId xmlns:a16="http://schemas.microsoft.com/office/drawing/2014/main" id="{74EAF1F4-5312-144F-B9C8-85EE5A9B5130}"/>
                </a:ext>
              </a:extLst>
            </p:cNvPr>
            <p:cNvCxnSpPr>
              <a:cxnSpLocks/>
            </p:cNvCxnSpPr>
            <p:nvPr userDrawn="1"/>
          </p:nvCxnSpPr>
          <p:spPr>
            <a:xfrm rot="-1800000">
              <a:off x="304892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a:extLst>
                <a:ext uri="{FF2B5EF4-FFF2-40B4-BE49-F238E27FC236}">
                  <a16:creationId xmlns:a16="http://schemas.microsoft.com/office/drawing/2014/main" id="{0829A287-7CD6-D547-A5CB-4C4F71D9B199}"/>
                </a:ext>
              </a:extLst>
            </p:cNvPr>
            <p:cNvCxnSpPr>
              <a:cxnSpLocks/>
            </p:cNvCxnSpPr>
            <p:nvPr userDrawn="1"/>
          </p:nvCxnSpPr>
          <p:spPr>
            <a:xfrm rot="-1800000">
              <a:off x="319955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a:extLst>
                <a:ext uri="{FF2B5EF4-FFF2-40B4-BE49-F238E27FC236}">
                  <a16:creationId xmlns:a16="http://schemas.microsoft.com/office/drawing/2014/main" id="{BA11D4DD-643C-654B-9F5D-82661F3BF74B}"/>
                </a:ext>
              </a:extLst>
            </p:cNvPr>
            <p:cNvCxnSpPr>
              <a:cxnSpLocks/>
            </p:cNvCxnSpPr>
            <p:nvPr userDrawn="1"/>
          </p:nvCxnSpPr>
          <p:spPr>
            <a:xfrm rot="-1800000">
              <a:off x="335018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a:extLst>
                <a:ext uri="{FF2B5EF4-FFF2-40B4-BE49-F238E27FC236}">
                  <a16:creationId xmlns:a16="http://schemas.microsoft.com/office/drawing/2014/main" id="{77124B0F-4F27-0649-A749-529BA1AEE277}"/>
                </a:ext>
              </a:extLst>
            </p:cNvPr>
            <p:cNvCxnSpPr>
              <a:cxnSpLocks/>
            </p:cNvCxnSpPr>
            <p:nvPr userDrawn="1"/>
          </p:nvCxnSpPr>
          <p:spPr>
            <a:xfrm rot="-1800000">
              <a:off x="350081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a:extLst>
                <a:ext uri="{FF2B5EF4-FFF2-40B4-BE49-F238E27FC236}">
                  <a16:creationId xmlns:a16="http://schemas.microsoft.com/office/drawing/2014/main" id="{E399614F-7A1A-C947-BD4C-404D73C21366}"/>
                </a:ext>
              </a:extLst>
            </p:cNvPr>
            <p:cNvCxnSpPr>
              <a:cxnSpLocks/>
            </p:cNvCxnSpPr>
            <p:nvPr userDrawn="1"/>
          </p:nvCxnSpPr>
          <p:spPr>
            <a:xfrm rot="-1800000">
              <a:off x="365144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a:extLst>
                <a:ext uri="{FF2B5EF4-FFF2-40B4-BE49-F238E27FC236}">
                  <a16:creationId xmlns:a16="http://schemas.microsoft.com/office/drawing/2014/main" id="{87FDEFD7-EC15-3F4A-95A3-CFB2EF58C881}"/>
                </a:ext>
              </a:extLst>
            </p:cNvPr>
            <p:cNvCxnSpPr>
              <a:cxnSpLocks/>
            </p:cNvCxnSpPr>
            <p:nvPr userDrawn="1"/>
          </p:nvCxnSpPr>
          <p:spPr>
            <a:xfrm rot="-1800000">
              <a:off x="380207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a:extLst>
                <a:ext uri="{FF2B5EF4-FFF2-40B4-BE49-F238E27FC236}">
                  <a16:creationId xmlns:a16="http://schemas.microsoft.com/office/drawing/2014/main" id="{FEF1143E-8875-3D4B-A777-545CCD7333A5}"/>
                </a:ext>
              </a:extLst>
            </p:cNvPr>
            <p:cNvCxnSpPr>
              <a:cxnSpLocks/>
            </p:cNvCxnSpPr>
            <p:nvPr userDrawn="1"/>
          </p:nvCxnSpPr>
          <p:spPr>
            <a:xfrm rot="-1800000">
              <a:off x="395270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23" name="Straight Connector 222">
              <a:extLst>
                <a:ext uri="{FF2B5EF4-FFF2-40B4-BE49-F238E27FC236}">
                  <a16:creationId xmlns:a16="http://schemas.microsoft.com/office/drawing/2014/main" id="{1960E0F2-64ED-A248-9BE2-8729B1057F9B}"/>
                </a:ext>
              </a:extLst>
            </p:cNvPr>
            <p:cNvCxnSpPr>
              <a:cxnSpLocks/>
            </p:cNvCxnSpPr>
            <p:nvPr userDrawn="1"/>
          </p:nvCxnSpPr>
          <p:spPr>
            <a:xfrm rot="-1800000">
              <a:off x="410333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a:extLst>
                <a:ext uri="{FF2B5EF4-FFF2-40B4-BE49-F238E27FC236}">
                  <a16:creationId xmlns:a16="http://schemas.microsoft.com/office/drawing/2014/main" id="{0D071D3C-EE44-B84B-AFC3-648606C98D18}"/>
                </a:ext>
              </a:extLst>
            </p:cNvPr>
            <p:cNvCxnSpPr>
              <a:cxnSpLocks/>
            </p:cNvCxnSpPr>
            <p:nvPr userDrawn="1"/>
          </p:nvCxnSpPr>
          <p:spPr>
            <a:xfrm rot="-1800000">
              <a:off x="425396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a:extLst>
                <a:ext uri="{FF2B5EF4-FFF2-40B4-BE49-F238E27FC236}">
                  <a16:creationId xmlns:a16="http://schemas.microsoft.com/office/drawing/2014/main" id="{76E4604C-BD77-8E42-B045-CC5774606A3B}"/>
                </a:ext>
              </a:extLst>
            </p:cNvPr>
            <p:cNvCxnSpPr>
              <a:cxnSpLocks/>
            </p:cNvCxnSpPr>
            <p:nvPr userDrawn="1"/>
          </p:nvCxnSpPr>
          <p:spPr>
            <a:xfrm rot="-1800000">
              <a:off x="440459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a:extLst>
                <a:ext uri="{FF2B5EF4-FFF2-40B4-BE49-F238E27FC236}">
                  <a16:creationId xmlns:a16="http://schemas.microsoft.com/office/drawing/2014/main" id="{8729868E-2C03-2A47-A894-83F15433C840}"/>
                </a:ext>
              </a:extLst>
            </p:cNvPr>
            <p:cNvCxnSpPr>
              <a:cxnSpLocks/>
            </p:cNvCxnSpPr>
            <p:nvPr userDrawn="1"/>
          </p:nvCxnSpPr>
          <p:spPr>
            <a:xfrm rot="-1800000">
              <a:off x="455522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a:extLst>
                <a:ext uri="{FF2B5EF4-FFF2-40B4-BE49-F238E27FC236}">
                  <a16:creationId xmlns:a16="http://schemas.microsoft.com/office/drawing/2014/main" id="{E1645BA5-F9F6-9342-A781-35DD1FF1FBA5}"/>
                </a:ext>
              </a:extLst>
            </p:cNvPr>
            <p:cNvCxnSpPr>
              <a:cxnSpLocks/>
            </p:cNvCxnSpPr>
            <p:nvPr userDrawn="1"/>
          </p:nvCxnSpPr>
          <p:spPr>
            <a:xfrm rot="-1800000">
              <a:off x="470585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28" name="Straight Connector 227">
              <a:extLst>
                <a:ext uri="{FF2B5EF4-FFF2-40B4-BE49-F238E27FC236}">
                  <a16:creationId xmlns:a16="http://schemas.microsoft.com/office/drawing/2014/main" id="{3E3921EF-6AF3-B54F-8CF8-59DCAEA9CAA5}"/>
                </a:ext>
              </a:extLst>
            </p:cNvPr>
            <p:cNvCxnSpPr>
              <a:cxnSpLocks/>
            </p:cNvCxnSpPr>
            <p:nvPr userDrawn="1"/>
          </p:nvCxnSpPr>
          <p:spPr>
            <a:xfrm rot="-1800000">
              <a:off x="485648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29" name="Straight Connector 228">
              <a:extLst>
                <a:ext uri="{FF2B5EF4-FFF2-40B4-BE49-F238E27FC236}">
                  <a16:creationId xmlns:a16="http://schemas.microsoft.com/office/drawing/2014/main" id="{6D0A632B-78A3-4D46-85C0-1A41CE280AE6}"/>
                </a:ext>
              </a:extLst>
            </p:cNvPr>
            <p:cNvCxnSpPr>
              <a:cxnSpLocks/>
            </p:cNvCxnSpPr>
            <p:nvPr userDrawn="1"/>
          </p:nvCxnSpPr>
          <p:spPr>
            <a:xfrm rot="-1800000">
              <a:off x="500711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30" name="Straight Connector 229">
              <a:extLst>
                <a:ext uri="{FF2B5EF4-FFF2-40B4-BE49-F238E27FC236}">
                  <a16:creationId xmlns:a16="http://schemas.microsoft.com/office/drawing/2014/main" id="{7CC54C7B-FF5A-4B45-9228-AB018E1B74F1}"/>
                </a:ext>
              </a:extLst>
            </p:cNvPr>
            <p:cNvCxnSpPr>
              <a:cxnSpLocks/>
            </p:cNvCxnSpPr>
            <p:nvPr userDrawn="1"/>
          </p:nvCxnSpPr>
          <p:spPr>
            <a:xfrm rot="-1800000">
              <a:off x="515774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31" name="Straight Connector 230">
              <a:extLst>
                <a:ext uri="{FF2B5EF4-FFF2-40B4-BE49-F238E27FC236}">
                  <a16:creationId xmlns:a16="http://schemas.microsoft.com/office/drawing/2014/main" id="{41B48AB2-A581-884B-B94A-838C5D734DCC}"/>
                </a:ext>
              </a:extLst>
            </p:cNvPr>
            <p:cNvCxnSpPr>
              <a:cxnSpLocks/>
            </p:cNvCxnSpPr>
            <p:nvPr userDrawn="1"/>
          </p:nvCxnSpPr>
          <p:spPr>
            <a:xfrm rot="-1800000">
              <a:off x="530837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a:extLst>
                <a:ext uri="{FF2B5EF4-FFF2-40B4-BE49-F238E27FC236}">
                  <a16:creationId xmlns:a16="http://schemas.microsoft.com/office/drawing/2014/main" id="{27C40014-0D45-384A-8945-DAC38B60419E}"/>
                </a:ext>
              </a:extLst>
            </p:cNvPr>
            <p:cNvCxnSpPr>
              <a:cxnSpLocks/>
            </p:cNvCxnSpPr>
            <p:nvPr userDrawn="1"/>
          </p:nvCxnSpPr>
          <p:spPr>
            <a:xfrm rot="-1800000">
              <a:off x="545900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a:extLst>
                <a:ext uri="{FF2B5EF4-FFF2-40B4-BE49-F238E27FC236}">
                  <a16:creationId xmlns:a16="http://schemas.microsoft.com/office/drawing/2014/main" id="{D2B2C5B3-C796-A045-BCF6-269D13F5FBA5}"/>
                </a:ext>
              </a:extLst>
            </p:cNvPr>
            <p:cNvCxnSpPr>
              <a:cxnSpLocks/>
            </p:cNvCxnSpPr>
            <p:nvPr userDrawn="1"/>
          </p:nvCxnSpPr>
          <p:spPr>
            <a:xfrm rot="-1800000">
              <a:off x="560963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a:extLst>
                <a:ext uri="{FF2B5EF4-FFF2-40B4-BE49-F238E27FC236}">
                  <a16:creationId xmlns:a16="http://schemas.microsoft.com/office/drawing/2014/main" id="{D68495A8-9F01-654D-8DC7-EB7C00FAFABE}"/>
                </a:ext>
              </a:extLst>
            </p:cNvPr>
            <p:cNvCxnSpPr>
              <a:cxnSpLocks/>
            </p:cNvCxnSpPr>
            <p:nvPr userDrawn="1"/>
          </p:nvCxnSpPr>
          <p:spPr>
            <a:xfrm rot="-1800000">
              <a:off x="576026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35" name="Straight Connector 234">
              <a:extLst>
                <a:ext uri="{FF2B5EF4-FFF2-40B4-BE49-F238E27FC236}">
                  <a16:creationId xmlns:a16="http://schemas.microsoft.com/office/drawing/2014/main" id="{7D71E49B-DC1D-F14A-AFD6-3B8375AAA0AA}"/>
                </a:ext>
              </a:extLst>
            </p:cNvPr>
            <p:cNvCxnSpPr>
              <a:cxnSpLocks/>
            </p:cNvCxnSpPr>
            <p:nvPr userDrawn="1"/>
          </p:nvCxnSpPr>
          <p:spPr>
            <a:xfrm rot="-1800000">
              <a:off x="591089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36" name="Straight Connector 235">
              <a:extLst>
                <a:ext uri="{FF2B5EF4-FFF2-40B4-BE49-F238E27FC236}">
                  <a16:creationId xmlns:a16="http://schemas.microsoft.com/office/drawing/2014/main" id="{CA7F3B95-5C77-694A-9619-266E9F14C3B2}"/>
                </a:ext>
              </a:extLst>
            </p:cNvPr>
            <p:cNvCxnSpPr>
              <a:cxnSpLocks/>
            </p:cNvCxnSpPr>
            <p:nvPr userDrawn="1"/>
          </p:nvCxnSpPr>
          <p:spPr>
            <a:xfrm rot="-1800000">
              <a:off x="606152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37" name="Straight Connector 236">
              <a:extLst>
                <a:ext uri="{FF2B5EF4-FFF2-40B4-BE49-F238E27FC236}">
                  <a16:creationId xmlns:a16="http://schemas.microsoft.com/office/drawing/2014/main" id="{9A3CEFAC-F26A-7E47-8184-0D4984905003}"/>
                </a:ext>
              </a:extLst>
            </p:cNvPr>
            <p:cNvCxnSpPr>
              <a:cxnSpLocks/>
            </p:cNvCxnSpPr>
            <p:nvPr userDrawn="1"/>
          </p:nvCxnSpPr>
          <p:spPr>
            <a:xfrm rot="-1800000">
              <a:off x="621215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38" name="Straight Connector 237">
              <a:extLst>
                <a:ext uri="{FF2B5EF4-FFF2-40B4-BE49-F238E27FC236}">
                  <a16:creationId xmlns:a16="http://schemas.microsoft.com/office/drawing/2014/main" id="{ECB5C88C-D723-4143-90F5-66627BA72803}"/>
                </a:ext>
              </a:extLst>
            </p:cNvPr>
            <p:cNvCxnSpPr>
              <a:cxnSpLocks/>
            </p:cNvCxnSpPr>
            <p:nvPr userDrawn="1"/>
          </p:nvCxnSpPr>
          <p:spPr>
            <a:xfrm rot="-1800000">
              <a:off x="636278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39" name="Straight Connector 238">
              <a:extLst>
                <a:ext uri="{FF2B5EF4-FFF2-40B4-BE49-F238E27FC236}">
                  <a16:creationId xmlns:a16="http://schemas.microsoft.com/office/drawing/2014/main" id="{93272CA6-2601-B246-9F4B-1A4E4EBCE19D}"/>
                </a:ext>
              </a:extLst>
            </p:cNvPr>
            <p:cNvCxnSpPr>
              <a:cxnSpLocks/>
            </p:cNvCxnSpPr>
            <p:nvPr userDrawn="1"/>
          </p:nvCxnSpPr>
          <p:spPr>
            <a:xfrm rot="-1800000">
              <a:off x="651341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a:extLst>
                <a:ext uri="{FF2B5EF4-FFF2-40B4-BE49-F238E27FC236}">
                  <a16:creationId xmlns:a16="http://schemas.microsoft.com/office/drawing/2014/main" id="{BE2ADB9A-5D64-9843-9F0A-41A54A1908AB}"/>
                </a:ext>
              </a:extLst>
            </p:cNvPr>
            <p:cNvCxnSpPr>
              <a:cxnSpLocks/>
            </p:cNvCxnSpPr>
            <p:nvPr userDrawn="1"/>
          </p:nvCxnSpPr>
          <p:spPr>
            <a:xfrm rot="-1800000">
              <a:off x="666404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a:extLst>
                <a:ext uri="{FF2B5EF4-FFF2-40B4-BE49-F238E27FC236}">
                  <a16:creationId xmlns:a16="http://schemas.microsoft.com/office/drawing/2014/main" id="{8C68607E-663A-D344-ACFD-547D8F2C00FE}"/>
                </a:ext>
              </a:extLst>
            </p:cNvPr>
            <p:cNvCxnSpPr>
              <a:cxnSpLocks/>
            </p:cNvCxnSpPr>
            <p:nvPr userDrawn="1"/>
          </p:nvCxnSpPr>
          <p:spPr>
            <a:xfrm rot="-1800000">
              <a:off x="681467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a:extLst>
                <a:ext uri="{FF2B5EF4-FFF2-40B4-BE49-F238E27FC236}">
                  <a16:creationId xmlns:a16="http://schemas.microsoft.com/office/drawing/2014/main" id="{9950B5F2-6DFB-3C49-8034-FBD689E01C0D}"/>
                </a:ext>
              </a:extLst>
            </p:cNvPr>
            <p:cNvCxnSpPr>
              <a:cxnSpLocks/>
            </p:cNvCxnSpPr>
            <p:nvPr userDrawn="1"/>
          </p:nvCxnSpPr>
          <p:spPr>
            <a:xfrm rot="-1800000">
              <a:off x="696530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43" name="Straight Connector 242">
              <a:extLst>
                <a:ext uri="{FF2B5EF4-FFF2-40B4-BE49-F238E27FC236}">
                  <a16:creationId xmlns:a16="http://schemas.microsoft.com/office/drawing/2014/main" id="{953370A2-4AB3-284C-8373-B373119132D5}"/>
                </a:ext>
              </a:extLst>
            </p:cNvPr>
            <p:cNvCxnSpPr>
              <a:cxnSpLocks/>
            </p:cNvCxnSpPr>
            <p:nvPr userDrawn="1"/>
          </p:nvCxnSpPr>
          <p:spPr>
            <a:xfrm rot="-1800000">
              <a:off x="711593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44" name="Straight Connector 243">
              <a:extLst>
                <a:ext uri="{FF2B5EF4-FFF2-40B4-BE49-F238E27FC236}">
                  <a16:creationId xmlns:a16="http://schemas.microsoft.com/office/drawing/2014/main" id="{2FC9CA93-7FB0-D049-A5CE-DCE63E7A7ADF}"/>
                </a:ext>
              </a:extLst>
            </p:cNvPr>
            <p:cNvCxnSpPr>
              <a:cxnSpLocks/>
            </p:cNvCxnSpPr>
            <p:nvPr userDrawn="1"/>
          </p:nvCxnSpPr>
          <p:spPr>
            <a:xfrm rot="-1800000">
              <a:off x="726656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45" name="Straight Connector 244">
              <a:extLst>
                <a:ext uri="{FF2B5EF4-FFF2-40B4-BE49-F238E27FC236}">
                  <a16:creationId xmlns:a16="http://schemas.microsoft.com/office/drawing/2014/main" id="{5E2B30D7-DA12-7543-9386-F6A647ED4CCE}"/>
                </a:ext>
              </a:extLst>
            </p:cNvPr>
            <p:cNvCxnSpPr>
              <a:cxnSpLocks/>
            </p:cNvCxnSpPr>
            <p:nvPr userDrawn="1"/>
          </p:nvCxnSpPr>
          <p:spPr>
            <a:xfrm rot="-1800000">
              <a:off x="741719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46" name="Straight Connector 245">
              <a:extLst>
                <a:ext uri="{FF2B5EF4-FFF2-40B4-BE49-F238E27FC236}">
                  <a16:creationId xmlns:a16="http://schemas.microsoft.com/office/drawing/2014/main" id="{4649E1AF-7797-AF47-A518-863D49811B2F}"/>
                </a:ext>
              </a:extLst>
            </p:cNvPr>
            <p:cNvCxnSpPr>
              <a:cxnSpLocks/>
            </p:cNvCxnSpPr>
            <p:nvPr userDrawn="1"/>
          </p:nvCxnSpPr>
          <p:spPr>
            <a:xfrm rot="-1800000">
              <a:off x="756782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47" name="Straight Connector 246">
              <a:extLst>
                <a:ext uri="{FF2B5EF4-FFF2-40B4-BE49-F238E27FC236}">
                  <a16:creationId xmlns:a16="http://schemas.microsoft.com/office/drawing/2014/main" id="{B04B1C5C-8ED6-0144-9FD9-83A86AE54DBA}"/>
                </a:ext>
              </a:extLst>
            </p:cNvPr>
            <p:cNvCxnSpPr>
              <a:cxnSpLocks/>
            </p:cNvCxnSpPr>
            <p:nvPr userDrawn="1"/>
          </p:nvCxnSpPr>
          <p:spPr>
            <a:xfrm rot="-1800000">
              <a:off x="771845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a:extLst>
                <a:ext uri="{FF2B5EF4-FFF2-40B4-BE49-F238E27FC236}">
                  <a16:creationId xmlns:a16="http://schemas.microsoft.com/office/drawing/2014/main" id="{7316E92E-8C7C-7944-B68A-EE630F0FE5EE}"/>
                </a:ext>
              </a:extLst>
            </p:cNvPr>
            <p:cNvCxnSpPr>
              <a:cxnSpLocks/>
            </p:cNvCxnSpPr>
            <p:nvPr userDrawn="1"/>
          </p:nvCxnSpPr>
          <p:spPr>
            <a:xfrm rot="-1800000">
              <a:off x="786908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a:extLst>
                <a:ext uri="{FF2B5EF4-FFF2-40B4-BE49-F238E27FC236}">
                  <a16:creationId xmlns:a16="http://schemas.microsoft.com/office/drawing/2014/main" id="{0C48883C-8447-AD4B-85FE-727899661255}"/>
                </a:ext>
              </a:extLst>
            </p:cNvPr>
            <p:cNvCxnSpPr>
              <a:cxnSpLocks/>
            </p:cNvCxnSpPr>
            <p:nvPr userDrawn="1"/>
          </p:nvCxnSpPr>
          <p:spPr>
            <a:xfrm rot="-1800000">
              <a:off x="801971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a:extLst>
                <a:ext uri="{FF2B5EF4-FFF2-40B4-BE49-F238E27FC236}">
                  <a16:creationId xmlns:a16="http://schemas.microsoft.com/office/drawing/2014/main" id="{8D1BBFD2-1CAA-1948-AA2C-E4EB024712E6}"/>
                </a:ext>
              </a:extLst>
            </p:cNvPr>
            <p:cNvCxnSpPr>
              <a:cxnSpLocks/>
            </p:cNvCxnSpPr>
            <p:nvPr userDrawn="1"/>
          </p:nvCxnSpPr>
          <p:spPr>
            <a:xfrm rot="-1800000">
              <a:off x="817034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51" name="Straight Connector 250">
              <a:extLst>
                <a:ext uri="{FF2B5EF4-FFF2-40B4-BE49-F238E27FC236}">
                  <a16:creationId xmlns:a16="http://schemas.microsoft.com/office/drawing/2014/main" id="{8A768A4A-A75A-D649-81F9-6693F0B98AEA}"/>
                </a:ext>
              </a:extLst>
            </p:cNvPr>
            <p:cNvCxnSpPr>
              <a:cxnSpLocks/>
            </p:cNvCxnSpPr>
            <p:nvPr userDrawn="1"/>
          </p:nvCxnSpPr>
          <p:spPr>
            <a:xfrm rot="-1800000">
              <a:off x="832097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52" name="Straight Connector 251">
              <a:extLst>
                <a:ext uri="{FF2B5EF4-FFF2-40B4-BE49-F238E27FC236}">
                  <a16:creationId xmlns:a16="http://schemas.microsoft.com/office/drawing/2014/main" id="{272E56ED-B1A7-8248-98F2-EF528EB2E2A5}"/>
                </a:ext>
              </a:extLst>
            </p:cNvPr>
            <p:cNvCxnSpPr>
              <a:cxnSpLocks/>
            </p:cNvCxnSpPr>
            <p:nvPr userDrawn="1"/>
          </p:nvCxnSpPr>
          <p:spPr>
            <a:xfrm rot="-1800000">
              <a:off x="847160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53" name="Straight Connector 252">
              <a:extLst>
                <a:ext uri="{FF2B5EF4-FFF2-40B4-BE49-F238E27FC236}">
                  <a16:creationId xmlns:a16="http://schemas.microsoft.com/office/drawing/2014/main" id="{1DBD7C45-F4C3-354C-A265-0A1B13142540}"/>
                </a:ext>
              </a:extLst>
            </p:cNvPr>
            <p:cNvCxnSpPr>
              <a:cxnSpLocks/>
            </p:cNvCxnSpPr>
            <p:nvPr userDrawn="1"/>
          </p:nvCxnSpPr>
          <p:spPr>
            <a:xfrm rot="-1800000">
              <a:off x="877286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54" name="Straight Connector 253">
              <a:extLst>
                <a:ext uri="{FF2B5EF4-FFF2-40B4-BE49-F238E27FC236}">
                  <a16:creationId xmlns:a16="http://schemas.microsoft.com/office/drawing/2014/main" id="{E1685990-5573-B945-B109-44A2BC0DE8D3}"/>
                </a:ext>
              </a:extLst>
            </p:cNvPr>
            <p:cNvCxnSpPr>
              <a:cxnSpLocks/>
            </p:cNvCxnSpPr>
            <p:nvPr userDrawn="1"/>
          </p:nvCxnSpPr>
          <p:spPr>
            <a:xfrm rot="-1800000">
              <a:off x="907412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55" name="Straight Connector 254">
              <a:extLst>
                <a:ext uri="{FF2B5EF4-FFF2-40B4-BE49-F238E27FC236}">
                  <a16:creationId xmlns:a16="http://schemas.microsoft.com/office/drawing/2014/main" id="{DC38B62A-BDF7-6749-90E4-3493D5EF9031}"/>
                </a:ext>
              </a:extLst>
            </p:cNvPr>
            <p:cNvCxnSpPr>
              <a:cxnSpLocks/>
            </p:cNvCxnSpPr>
            <p:nvPr userDrawn="1"/>
          </p:nvCxnSpPr>
          <p:spPr>
            <a:xfrm rot="-1800000">
              <a:off x="937538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82EE219A-E712-2B40-8480-82D91925EC52}"/>
                </a:ext>
              </a:extLst>
            </p:cNvPr>
            <p:cNvCxnSpPr>
              <a:cxnSpLocks/>
            </p:cNvCxnSpPr>
            <p:nvPr userDrawn="1"/>
          </p:nvCxnSpPr>
          <p:spPr>
            <a:xfrm rot="-1800000">
              <a:off x="967664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57" name="Straight Connector 256">
              <a:extLst>
                <a:ext uri="{FF2B5EF4-FFF2-40B4-BE49-F238E27FC236}">
                  <a16:creationId xmlns:a16="http://schemas.microsoft.com/office/drawing/2014/main" id="{CA3CA2A8-ADBE-5144-A8EE-27ACF7A61453}"/>
                </a:ext>
              </a:extLst>
            </p:cNvPr>
            <p:cNvCxnSpPr>
              <a:cxnSpLocks/>
            </p:cNvCxnSpPr>
            <p:nvPr userDrawn="1"/>
          </p:nvCxnSpPr>
          <p:spPr>
            <a:xfrm rot="-1800000">
              <a:off x="997790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58" name="Straight Connector 257">
              <a:extLst>
                <a:ext uri="{FF2B5EF4-FFF2-40B4-BE49-F238E27FC236}">
                  <a16:creationId xmlns:a16="http://schemas.microsoft.com/office/drawing/2014/main" id="{3231A83C-DB84-A943-874B-949A080CBB72}"/>
                </a:ext>
              </a:extLst>
            </p:cNvPr>
            <p:cNvCxnSpPr>
              <a:cxnSpLocks/>
            </p:cNvCxnSpPr>
            <p:nvPr userDrawn="1"/>
          </p:nvCxnSpPr>
          <p:spPr>
            <a:xfrm rot="-1800000">
              <a:off x="862223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59" name="Straight Connector 258">
              <a:extLst>
                <a:ext uri="{FF2B5EF4-FFF2-40B4-BE49-F238E27FC236}">
                  <a16:creationId xmlns:a16="http://schemas.microsoft.com/office/drawing/2014/main" id="{F91EF137-C47B-A642-99F7-8AD66DCDAB72}"/>
                </a:ext>
              </a:extLst>
            </p:cNvPr>
            <p:cNvCxnSpPr>
              <a:cxnSpLocks/>
            </p:cNvCxnSpPr>
            <p:nvPr userDrawn="1"/>
          </p:nvCxnSpPr>
          <p:spPr>
            <a:xfrm rot="-1800000">
              <a:off x="892349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60" name="Straight Connector 259">
              <a:extLst>
                <a:ext uri="{FF2B5EF4-FFF2-40B4-BE49-F238E27FC236}">
                  <a16:creationId xmlns:a16="http://schemas.microsoft.com/office/drawing/2014/main" id="{34A827C4-FF04-6E4E-9C4C-50ECD0F0D302}"/>
                </a:ext>
              </a:extLst>
            </p:cNvPr>
            <p:cNvCxnSpPr>
              <a:cxnSpLocks/>
            </p:cNvCxnSpPr>
            <p:nvPr userDrawn="1"/>
          </p:nvCxnSpPr>
          <p:spPr>
            <a:xfrm rot="-1800000">
              <a:off x="922475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61" name="Straight Connector 260">
              <a:extLst>
                <a:ext uri="{FF2B5EF4-FFF2-40B4-BE49-F238E27FC236}">
                  <a16:creationId xmlns:a16="http://schemas.microsoft.com/office/drawing/2014/main" id="{2E98F0DC-D2A2-2347-A19C-790D27971CA0}"/>
                </a:ext>
              </a:extLst>
            </p:cNvPr>
            <p:cNvCxnSpPr>
              <a:cxnSpLocks/>
            </p:cNvCxnSpPr>
            <p:nvPr userDrawn="1"/>
          </p:nvCxnSpPr>
          <p:spPr>
            <a:xfrm rot="-1800000">
              <a:off x="952601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62" name="Straight Connector 261">
              <a:extLst>
                <a:ext uri="{FF2B5EF4-FFF2-40B4-BE49-F238E27FC236}">
                  <a16:creationId xmlns:a16="http://schemas.microsoft.com/office/drawing/2014/main" id="{7E22653C-F8B9-0841-9A68-1D1F10DA71D3}"/>
                </a:ext>
              </a:extLst>
            </p:cNvPr>
            <p:cNvCxnSpPr>
              <a:cxnSpLocks/>
            </p:cNvCxnSpPr>
            <p:nvPr userDrawn="1"/>
          </p:nvCxnSpPr>
          <p:spPr>
            <a:xfrm rot="-1800000">
              <a:off x="982727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63" name="Straight Connector 262">
              <a:extLst>
                <a:ext uri="{FF2B5EF4-FFF2-40B4-BE49-F238E27FC236}">
                  <a16:creationId xmlns:a16="http://schemas.microsoft.com/office/drawing/2014/main" id="{F66D2B96-9EA5-7C42-B0DD-185A575653A0}"/>
                </a:ext>
              </a:extLst>
            </p:cNvPr>
            <p:cNvCxnSpPr>
              <a:cxnSpLocks/>
            </p:cNvCxnSpPr>
            <p:nvPr userDrawn="1"/>
          </p:nvCxnSpPr>
          <p:spPr>
            <a:xfrm rot="-1800000">
              <a:off x="1012853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64" name="Straight Connector 263">
              <a:extLst>
                <a:ext uri="{FF2B5EF4-FFF2-40B4-BE49-F238E27FC236}">
                  <a16:creationId xmlns:a16="http://schemas.microsoft.com/office/drawing/2014/main" id="{D805A36E-47BB-EA42-A5B9-5F238E8C19D2}"/>
                </a:ext>
              </a:extLst>
            </p:cNvPr>
            <p:cNvCxnSpPr>
              <a:cxnSpLocks/>
            </p:cNvCxnSpPr>
            <p:nvPr userDrawn="1"/>
          </p:nvCxnSpPr>
          <p:spPr>
            <a:xfrm rot="-1800000">
              <a:off x="1027916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65" name="Straight Connector 264">
              <a:extLst>
                <a:ext uri="{FF2B5EF4-FFF2-40B4-BE49-F238E27FC236}">
                  <a16:creationId xmlns:a16="http://schemas.microsoft.com/office/drawing/2014/main" id="{09EC943A-0C1E-7E46-AD25-58FA90922CD6}"/>
                </a:ext>
              </a:extLst>
            </p:cNvPr>
            <p:cNvCxnSpPr>
              <a:cxnSpLocks/>
            </p:cNvCxnSpPr>
            <p:nvPr userDrawn="1"/>
          </p:nvCxnSpPr>
          <p:spPr>
            <a:xfrm rot="-1800000">
              <a:off x="1042979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a:extLst>
                <a:ext uri="{FF2B5EF4-FFF2-40B4-BE49-F238E27FC236}">
                  <a16:creationId xmlns:a16="http://schemas.microsoft.com/office/drawing/2014/main" id="{82E93B14-0D2D-E148-8FDE-82A178F1657A}"/>
                </a:ext>
              </a:extLst>
            </p:cNvPr>
            <p:cNvCxnSpPr>
              <a:cxnSpLocks/>
            </p:cNvCxnSpPr>
            <p:nvPr userDrawn="1"/>
          </p:nvCxnSpPr>
          <p:spPr>
            <a:xfrm rot="-1800000">
              <a:off x="1058042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a:extLst>
                <a:ext uri="{FF2B5EF4-FFF2-40B4-BE49-F238E27FC236}">
                  <a16:creationId xmlns:a16="http://schemas.microsoft.com/office/drawing/2014/main" id="{8F12289A-5873-9342-87D0-36470985F2D1}"/>
                </a:ext>
              </a:extLst>
            </p:cNvPr>
            <p:cNvCxnSpPr>
              <a:cxnSpLocks/>
            </p:cNvCxnSpPr>
            <p:nvPr userDrawn="1"/>
          </p:nvCxnSpPr>
          <p:spPr>
            <a:xfrm rot="-1800000">
              <a:off x="1073105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a:extLst>
                <a:ext uri="{FF2B5EF4-FFF2-40B4-BE49-F238E27FC236}">
                  <a16:creationId xmlns:a16="http://schemas.microsoft.com/office/drawing/2014/main" id="{113CA7C4-BB94-794E-B915-8ECB955F2C53}"/>
                </a:ext>
              </a:extLst>
            </p:cNvPr>
            <p:cNvCxnSpPr>
              <a:cxnSpLocks/>
            </p:cNvCxnSpPr>
            <p:nvPr userDrawn="1"/>
          </p:nvCxnSpPr>
          <p:spPr>
            <a:xfrm rot="-1800000">
              <a:off x="1088168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a:extLst>
                <a:ext uri="{FF2B5EF4-FFF2-40B4-BE49-F238E27FC236}">
                  <a16:creationId xmlns:a16="http://schemas.microsoft.com/office/drawing/2014/main" id="{6BCC5D78-CADD-604F-ADB2-6A759CB0A9A2}"/>
                </a:ext>
              </a:extLst>
            </p:cNvPr>
            <p:cNvCxnSpPr>
              <a:cxnSpLocks/>
            </p:cNvCxnSpPr>
            <p:nvPr userDrawn="1"/>
          </p:nvCxnSpPr>
          <p:spPr>
            <a:xfrm rot="-1800000">
              <a:off x="1103231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a:extLst>
                <a:ext uri="{FF2B5EF4-FFF2-40B4-BE49-F238E27FC236}">
                  <a16:creationId xmlns:a16="http://schemas.microsoft.com/office/drawing/2014/main" id="{1609606C-B292-774A-B777-F98D3B4E3426}"/>
                </a:ext>
              </a:extLst>
            </p:cNvPr>
            <p:cNvCxnSpPr>
              <a:cxnSpLocks/>
            </p:cNvCxnSpPr>
            <p:nvPr userDrawn="1"/>
          </p:nvCxnSpPr>
          <p:spPr>
            <a:xfrm rot="-1800000">
              <a:off x="1118294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a:extLst>
                <a:ext uri="{FF2B5EF4-FFF2-40B4-BE49-F238E27FC236}">
                  <a16:creationId xmlns:a16="http://schemas.microsoft.com/office/drawing/2014/main" id="{380BC7CE-A94E-4448-B4F2-9D824D3A6F6C}"/>
                </a:ext>
              </a:extLst>
            </p:cNvPr>
            <p:cNvCxnSpPr>
              <a:cxnSpLocks/>
            </p:cNvCxnSpPr>
            <p:nvPr userDrawn="1"/>
          </p:nvCxnSpPr>
          <p:spPr>
            <a:xfrm rot="-1800000">
              <a:off x="1133357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72" name="Straight Connector 271">
              <a:extLst>
                <a:ext uri="{FF2B5EF4-FFF2-40B4-BE49-F238E27FC236}">
                  <a16:creationId xmlns:a16="http://schemas.microsoft.com/office/drawing/2014/main" id="{CE64EF46-376E-7E49-8E25-D52BD24E2E19}"/>
                </a:ext>
              </a:extLst>
            </p:cNvPr>
            <p:cNvCxnSpPr>
              <a:cxnSpLocks/>
            </p:cNvCxnSpPr>
            <p:nvPr userDrawn="1"/>
          </p:nvCxnSpPr>
          <p:spPr>
            <a:xfrm rot="-1800000">
              <a:off x="1148420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73" name="Straight Connector 272">
              <a:extLst>
                <a:ext uri="{FF2B5EF4-FFF2-40B4-BE49-F238E27FC236}">
                  <a16:creationId xmlns:a16="http://schemas.microsoft.com/office/drawing/2014/main" id="{789C0A29-A2E9-0E45-B319-B2606665ED3F}"/>
                </a:ext>
              </a:extLst>
            </p:cNvPr>
            <p:cNvCxnSpPr>
              <a:cxnSpLocks/>
            </p:cNvCxnSpPr>
            <p:nvPr userDrawn="1"/>
          </p:nvCxnSpPr>
          <p:spPr>
            <a:xfrm rot="-1800000">
              <a:off x="1163483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74" name="Straight Connector 273">
              <a:extLst>
                <a:ext uri="{FF2B5EF4-FFF2-40B4-BE49-F238E27FC236}">
                  <a16:creationId xmlns:a16="http://schemas.microsoft.com/office/drawing/2014/main" id="{9FBDF9B9-41AA-0340-9899-AA636DD34EFA}"/>
                </a:ext>
              </a:extLst>
            </p:cNvPr>
            <p:cNvCxnSpPr>
              <a:cxnSpLocks/>
            </p:cNvCxnSpPr>
            <p:nvPr userDrawn="1"/>
          </p:nvCxnSpPr>
          <p:spPr>
            <a:xfrm rot="-1800000">
              <a:off x="1178546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75" name="Straight Connector 274">
              <a:extLst>
                <a:ext uri="{FF2B5EF4-FFF2-40B4-BE49-F238E27FC236}">
                  <a16:creationId xmlns:a16="http://schemas.microsoft.com/office/drawing/2014/main" id="{491E8B6F-E11A-CF47-8F86-9398F92C6E2A}"/>
                </a:ext>
              </a:extLst>
            </p:cNvPr>
            <p:cNvCxnSpPr>
              <a:cxnSpLocks/>
            </p:cNvCxnSpPr>
            <p:nvPr userDrawn="1"/>
          </p:nvCxnSpPr>
          <p:spPr>
            <a:xfrm rot="-1800000">
              <a:off x="1193609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76" name="Straight Connector 275">
              <a:extLst>
                <a:ext uri="{FF2B5EF4-FFF2-40B4-BE49-F238E27FC236}">
                  <a16:creationId xmlns:a16="http://schemas.microsoft.com/office/drawing/2014/main" id="{E7044BC2-13F6-E740-AABE-7D4763768E84}"/>
                </a:ext>
              </a:extLst>
            </p:cNvPr>
            <p:cNvCxnSpPr>
              <a:cxnSpLocks/>
            </p:cNvCxnSpPr>
            <p:nvPr userDrawn="1"/>
          </p:nvCxnSpPr>
          <p:spPr>
            <a:xfrm rot="-1800000">
              <a:off x="1208672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77" name="Straight Connector 276">
              <a:extLst>
                <a:ext uri="{FF2B5EF4-FFF2-40B4-BE49-F238E27FC236}">
                  <a16:creationId xmlns:a16="http://schemas.microsoft.com/office/drawing/2014/main" id="{84AB7B08-35AE-0546-AEC9-8C7D439CB4B9}"/>
                </a:ext>
              </a:extLst>
            </p:cNvPr>
            <p:cNvCxnSpPr>
              <a:cxnSpLocks/>
            </p:cNvCxnSpPr>
            <p:nvPr userDrawn="1"/>
          </p:nvCxnSpPr>
          <p:spPr>
            <a:xfrm rot="-1800000">
              <a:off x="1223735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78" name="Straight Connector 277">
              <a:extLst>
                <a:ext uri="{FF2B5EF4-FFF2-40B4-BE49-F238E27FC236}">
                  <a16:creationId xmlns:a16="http://schemas.microsoft.com/office/drawing/2014/main" id="{37B60186-F452-FF45-9F94-4B6CD91A499C}"/>
                </a:ext>
              </a:extLst>
            </p:cNvPr>
            <p:cNvCxnSpPr>
              <a:cxnSpLocks/>
            </p:cNvCxnSpPr>
            <p:nvPr userDrawn="1"/>
          </p:nvCxnSpPr>
          <p:spPr>
            <a:xfrm rot="-1800000">
              <a:off x="1238798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79" name="Straight Connector 278">
              <a:extLst>
                <a:ext uri="{FF2B5EF4-FFF2-40B4-BE49-F238E27FC236}">
                  <a16:creationId xmlns:a16="http://schemas.microsoft.com/office/drawing/2014/main" id="{09419EAC-DCED-3E4C-AF05-88F15B856D87}"/>
                </a:ext>
              </a:extLst>
            </p:cNvPr>
            <p:cNvCxnSpPr>
              <a:cxnSpLocks/>
            </p:cNvCxnSpPr>
            <p:nvPr userDrawn="1"/>
          </p:nvCxnSpPr>
          <p:spPr>
            <a:xfrm rot="-1800000">
              <a:off x="-38986"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80" name="Straight Connector 279">
              <a:extLst>
                <a:ext uri="{FF2B5EF4-FFF2-40B4-BE49-F238E27FC236}">
                  <a16:creationId xmlns:a16="http://schemas.microsoft.com/office/drawing/2014/main" id="{0058CFDE-37B3-CC4E-A97B-A5C131548A01}"/>
                </a:ext>
              </a:extLst>
            </p:cNvPr>
            <p:cNvCxnSpPr>
              <a:cxnSpLocks/>
            </p:cNvCxnSpPr>
            <p:nvPr userDrawn="1"/>
          </p:nvCxnSpPr>
          <p:spPr>
            <a:xfrm rot="-1800000">
              <a:off x="11164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81" name="Straight Connector 280">
              <a:extLst>
                <a:ext uri="{FF2B5EF4-FFF2-40B4-BE49-F238E27FC236}">
                  <a16:creationId xmlns:a16="http://schemas.microsoft.com/office/drawing/2014/main" id="{E9A51A62-012F-EF44-8EA6-AD74ED0D6D1F}"/>
                </a:ext>
              </a:extLst>
            </p:cNvPr>
            <p:cNvCxnSpPr>
              <a:cxnSpLocks/>
            </p:cNvCxnSpPr>
            <p:nvPr userDrawn="1"/>
          </p:nvCxnSpPr>
          <p:spPr>
            <a:xfrm rot="19800000">
              <a:off x="262274" y="6435038"/>
              <a:ext cx="0" cy="415636"/>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82" name="Straight Connector 281">
              <a:extLst>
                <a:ext uri="{FF2B5EF4-FFF2-40B4-BE49-F238E27FC236}">
                  <a16:creationId xmlns:a16="http://schemas.microsoft.com/office/drawing/2014/main" id="{87304279-91E7-AA47-A0A8-4DEF0BB4352B}"/>
                </a:ext>
              </a:extLst>
            </p:cNvPr>
            <p:cNvCxnSpPr>
              <a:cxnSpLocks/>
            </p:cNvCxnSpPr>
            <p:nvPr userDrawn="1"/>
          </p:nvCxnSpPr>
          <p:spPr>
            <a:xfrm rot="-1800000">
              <a:off x="41290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83" name="Straight Connector 282">
              <a:extLst>
                <a:ext uri="{FF2B5EF4-FFF2-40B4-BE49-F238E27FC236}">
                  <a16:creationId xmlns:a16="http://schemas.microsoft.com/office/drawing/2014/main" id="{2F648B9A-0998-DD40-9BB5-FEF826D258F4}"/>
                </a:ext>
              </a:extLst>
            </p:cNvPr>
            <p:cNvCxnSpPr>
              <a:cxnSpLocks/>
            </p:cNvCxnSpPr>
            <p:nvPr userDrawn="1"/>
          </p:nvCxnSpPr>
          <p:spPr>
            <a:xfrm rot="-1800000">
              <a:off x="56353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a:extLst>
                <a:ext uri="{FF2B5EF4-FFF2-40B4-BE49-F238E27FC236}">
                  <a16:creationId xmlns:a16="http://schemas.microsoft.com/office/drawing/2014/main" id="{D417485B-1D5B-8C4D-9ED9-E65ACBEFE747}"/>
                </a:ext>
              </a:extLst>
            </p:cNvPr>
            <p:cNvCxnSpPr>
              <a:cxnSpLocks/>
            </p:cNvCxnSpPr>
            <p:nvPr userDrawn="1"/>
          </p:nvCxnSpPr>
          <p:spPr>
            <a:xfrm rot="-1800000">
              <a:off x="71416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85" name="Straight Connector 284">
              <a:extLst>
                <a:ext uri="{FF2B5EF4-FFF2-40B4-BE49-F238E27FC236}">
                  <a16:creationId xmlns:a16="http://schemas.microsoft.com/office/drawing/2014/main" id="{FC8F82E2-93CD-5B45-8D8C-AB4B72A3421B}"/>
                </a:ext>
              </a:extLst>
            </p:cNvPr>
            <p:cNvCxnSpPr>
              <a:cxnSpLocks/>
            </p:cNvCxnSpPr>
            <p:nvPr userDrawn="1"/>
          </p:nvCxnSpPr>
          <p:spPr>
            <a:xfrm rot="-1800000">
              <a:off x="86479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86" name="Straight Connector 285">
              <a:extLst>
                <a:ext uri="{FF2B5EF4-FFF2-40B4-BE49-F238E27FC236}">
                  <a16:creationId xmlns:a16="http://schemas.microsoft.com/office/drawing/2014/main" id="{728684D6-9B5A-0F42-9A4C-9A6C62DE6593}"/>
                </a:ext>
              </a:extLst>
            </p:cNvPr>
            <p:cNvCxnSpPr>
              <a:cxnSpLocks/>
            </p:cNvCxnSpPr>
            <p:nvPr userDrawn="1"/>
          </p:nvCxnSpPr>
          <p:spPr>
            <a:xfrm rot="-1800000">
              <a:off x="101542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87" name="Straight Connector 286">
              <a:extLst>
                <a:ext uri="{FF2B5EF4-FFF2-40B4-BE49-F238E27FC236}">
                  <a16:creationId xmlns:a16="http://schemas.microsoft.com/office/drawing/2014/main" id="{7954162B-3D5C-7E43-B9BE-0403F18A010A}"/>
                </a:ext>
              </a:extLst>
            </p:cNvPr>
            <p:cNvCxnSpPr>
              <a:cxnSpLocks/>
            </p:cNvCxnSpPr>
            <p:nvPr userDrawn="1"/>
          </p:nvCxnSpPr>
          <p:spPr>
            <a:xfrm rot="-1800000">
              <a:off x="116605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88" name="Straight Connector 287">
              <a:extLst>
                <a:ext uri="{FF2B5EF4-FFF2-40B4-BE49-F238E27FC236}">
                  <a16:creationId xmlns:a16="http://schemas.microsoft.com/office/drawing/2014/main" id="{6AD30203-045A-9142-9FD3-F8CC7669DBF2}"/>
                </a:ext>
              </a:extLst>
            </p:cNvPr>
            <p:cNvCxnSpPr>
              <a:cxnSpLocks/>
            </p:cNvCxnSpPr>
            <p:nvPr userDrawn="1"/>
          </p:nvCxnSpPr>
          <p:spPr>
            <a:xfrm rot="-1800000">
              <a:off x="131668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89" name="Straight Connector 288">
              <a:extLst>
                <a:ext uri="{FF2B5EF4-FFF2-40B4-BE49-F238E27FC236}">
                  <a16:creationId xmlns:a16="http://schemas.microsoft.com/office/drawing/2014/main" id="{ED0767BD-CB05-7E43-AE32-DCEF3D37B210}"/>
                </a:ext>
              </a:extLst>
            </p:cNvPr>
            <p:cNvCxnSpPr>
              <a:cxnSpLocks/>
            </p:cNvCxnSpPr>
            <p:nvPr userDrawn="1"/>
          </p:nvCxnSpPr>
          <p:spPr>
            <a:xfrm rot="-1800000">
              <a:off x="146731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90" name="Straight Connector 289">
              <a:extLst>
                <a:ext uri="{FF2B5EF4-FFF2-40B4-BE49-F238E27FC236}">
                  <a16:creationId xmlns:a16="http://schemas.microsoft.com/office/drawing/2014/main" id="{7465018B-B230-254C-BAE9-FF8C6D91BF66}"/>
                </a:ext>
              </a:extLst>
            </p:cNvPr>
            <p:cNvCxnSpPr>
              <a:cxnSpLocks/>
            </p:cNvCxnSpPr>
            <p:nvPr userDrawn="1"/>
          </p:nvCxnSpPr>
          <p:spPr>
            <a:xfrm rot="-1800000">
              <a:off x="161794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91" name="Straight Connector 290">
              <a:extLst>
                <a:ext uri="{FF2B5EF4-FFF2-40B4-BE49-F238E27FC236}">
                  <a16:creationId xmlns:a16="http://schemas.microsoft.com/office/drawing/2014/main" id="{A25124FD-C3BF-344E-930C-3AF84B8360DE}"/>
                </a:ext>
              </a:extLst>
            </p:cNvPr>
            <p:cNvCxnSpPr>
              <a:cxnSpLocks/>
            </p:cNvCxnSpPr>
            <p:nvPr userDrawn="1"/>
          </p:nvCxnSpPr>
          <p:spPr>
            <a:xfrm rot="-1800000">
              <a:off x="176857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a:extLst>
                <a:ext uri="{FF2B5EF4-FFF2-40B4-BE49-F238E27FC236}">
                  <a16:creationId xmlns:a16="http://schemas.microsoft.com/office/drawing/2014/main" id="{60811C8F-C5CE-BF4F-A448-8B458A2CCE16}"/>
                </a:ext>
              </a:extLst>
            </p:cNvPr>
            <p:cNvCxnSpPr>
              <a:cxnSpLocks/>
            </p:cNvCxnSpPr>
            <p:nvPr userDrawn="1"/>
          </p:nvCxnSpPr>
          <p:spPr>
            <a:xfrm rot="-1800000">
              <a:off x="191920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a:extLst>
                <a:ext uri="{FF2B5EF4-FFF2-40B4-BE49-F238E27FC236}">
                  <a16:creationId xmlns:a16="http://schemas.microsoft.com/office/drawing/2014/main" id="{D79B0794-9AF0-A04F-B023-0D28BFF765EB}"/>
                </a:ext>
              </a:extLst>
            </p:cNvPr>
            <p:cNvCxnSpPr>
              <a:cxnSpLocks/>
            </p:cNvCxnSpPr>
            <p:nvPr userDrawn="1"/>
          </p:nvCxnSpPr>
          <p:spPr>
            <a:xfrm rot="-1800000">
              <a:off x="206983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a:extLst>
                <a:ext uri="{FF2B5EF4-FFF2-40B4-BE49-F238E27FC236}">
                  <a16:creationId xmlns:a16="http://schemas.microsoft.com/office/drawing/2014/main" id="{51970B6E-9BB9-D744-820C-56FF43C68909}"/>
                </a:ext>
              </a:extLst>
            </p:cNvPr>
            <p:cNvCxnSpPr>
              <a:cxnSpLocks/>
            </p:cNvCxnSpPr>
            <p:nvPr userDrawn="1"/>
          </p:nvCxnSpPr>
          <p:spPr>
            <a:xfrm rot="-1800000">
              <a:off x="222046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a:extLst>
                <a:ext uri="{FF2B5EF4-FFF2-40B4-BE49-F238E27FC236}">
                  <a16:creationId xmlns:a16="http://schemas.microsoft.com/office/drawing/2014/main" id="{E0F7624B-47B9-3546-81B1-CA49DB20AE56}"/>
                </a:ext>
              </a:extLst>
            </p:cNvPr>
            <p:cNvCxnSpPr>
              <a:cxnSpLocks/>
            </p:cNvCxnSpPr>
            <p:nvPr userDrawn="1"/>
          </p:nvCxnSpPr>
          <p:spPr>
            <a:xfrm rot="-1800000">
              <a:off x="237109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a:extLst>
                <a:ext uri="{FF2B5EF4-FFF2-40B4-BE49-F238E27FC236}">
                  <a16:creationId xmlns:a16="http://schemas.microsoft.com/office/drawing/2014/main" id="{7F1A9D66-549F-7F49-A9E4-DB0042ED2044}"/>
                </a:ext>
              </a:extLst>
            </p:cNvPr>
            <p:cNvCxnSpPr>
              <a:cxnSpLocks/>
            </p:cNvCxnSpPr>
            <p:nvPr userDrawn="1"/>
          </p:nvCxnSpPr>
          <p:spPr>
            <a:xfrm rot="-1800000">
              <a:off x="252172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97" name="Straight Connector 296">
              <a:extLst>
                <a:ext uri="{FF2B5EF4-FFF2-40B4-BE49-F238E27FC236}">
                  <a16:creationId xmlns:a16="http://schemas.microsoft.com/office/drawing/2014/main" id="{1D08B892-350C-674E-8370-52EB6FDD713A}"/>
                </a:ext>
              </a:extLst>
            </p:cNvPr>
            <p:cNvCxnSpPr>
              <a:cxnSpLocks/>
            </p:cNvCxnSpPr>
            <p:nvPr userDrawn="1"/>
          </p:nvCxnSpPr>
          <p:spPr>
            <a:xfrm rot="-1800000">
              <a:off x="267235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98" name="Straight Connector 297">
              <a:extLst>
                <a:ext uri="{FF2B5EF4-FFF2-40B4-BE49-F238E27FC236}">
                  <a16:creationId xmlns:a16="http://schemas.microsoft.com/office/drawing/2014/main" id="{31E88BF3-B58E-BA41-8DCD-B7B87C35555B}"/>
                </a:ext>
              </a:extLst>
            </p:cNvPr>
            <p:cNvCxnSpPr>
              <a:cxnSpLocks/>
            </p:cNvCxnSpPr>
            <p:nvPr userDrawn="1"/>
          </p:nvCxnSpPr>
          <p:spPr>
            <a:xfrm rot="-1800000">
              <a:off x="282298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99" name="Straight Connector 298">
              <a:extLst>
                <a:ext uri="{FF2B5EF4-FFF2-40B4-BE49-F238E27FC236}">
                  <a16:creationId xmlns:a16="http://schemas.microsoft.com/office/drawing/2014/main" id="{F10FB787-F20D-9247-B360-51F60B3F0BE8}"/>
                </a:ext>
              </a:extLst>
            </p:cNvPr>
            <p:cNvCxnSpPr>
              <a:cxnSpLocks/>
            </p:cNvCxnSpPr>
            <p:nvPr userDrawn="1"/>
          </p:nvCxnSpPr>
          <p:spPr>
            <a:xfrm rot="-1800000">
              <a:off x="297361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00" name="Straight Connector 299">
              <a:extLst>
                <a:ext uri="{FF2B5EF4-FFF2-40B4-BE49-F238E27FC236}">
                  <a16:creationId xmlns:a16="http://schemas.microsoft.com/office/drawing/2014/main" id="{15EFDDFE-46C1-D446-919B-55177FBE57DE}"/>
                </a:ext>
              </a:extLst>
            </p:cNvPr>
            <p:cNvCxnSpPr>
              <a:cxnSpLocks/>
            </p:cNvCxnSpPr>
            <p:nvPr userDrawn="1"/>
          </p:nvCxnSpPr>
          <p:spPr>
            <a:xfrm rot="-1800000">
              <a:off x="312424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01" name="Straight Connector 300">
              <a:extLst>
                <a:ext uri="{FF2B5EF4-FFF2-40B4-BE49-F238E27FC236}">
                  <a16:creationId xmlns:a16="http://schemas.microsoft.com/office/drawing/2014/main" id="{FE872A0E-4821-3F49-AA49-0604652D3488}"/>
                </a:ext>
              </a:extLst>
            </p:cNvPr>
            <p:cNvCxnSpPr>
              <a:cxnSpLocks/>
            </p:cNvCxnSpPr>
            <p:nvPr userDrawn="1"/>
          </p:nvCxnSpPr>
          <p:spPr>
            <a:xfrm rot="-1800000">
              <a:off x="327487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02" name="Straight Connector 301">
              <a:extLst>
                <a:ext uri="{FF2B5EF4-FFF2-40B4-BE49-F238E27FC236}">
                  <a16:creationId xmlns:a16="http://schemas.microsoft.com/office/drawing/2014/main" id="{D5907F4C-9285-9F40-95CC-10AE6B176155}"/>
                </a:ext>
              </a:extLst>
            </p:cNvPr>
            <p:cNvCxnSpPr>
              <a:cxnSpLocks/>
            </p:cNvCxnSpPr>
            <p:nvPr userDrawn="1"/>
          </p:nvCxnSpPr>
          <p:spPr>
            <a:xfrm rot="-1800000">
              <a:off x="342550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03" name="Straight Connector 302">
              <a:extLst>
                <a:ext uri="{FF2B5EF4-FFF2-40B4-BE49-F238E27FC236}">
                  <a16:creationId xmlns:a16="http://schemas.microsoft.com/office/drawing/2014/main" id="{424DBCC6-7007-BA4E-AF60-3721BCBA16BE}"/>
                </a:ext>
              </a:extLst>
            </p:cNvPr>
            <p:cNvCxnSpPr>
              <a:cxnSpLocks/>
            </p:cNvCxnSpPr>
            <p:nvPr userDrawn="1"/>
          </p:nvCxnSpPr>
          <p:spPr>
            <a:xfrm rot="-1800000">
              <a:off x="357613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04" name="Straight Connector 303">
              <a:extLst>
                <a:ext uri="{FF2B5EF4-FFF2-40B4-BE49-F238E27FC236}">
                  <a16:creationId xmlns:a16="http://schemas.microsoft.com/office/drawing/2014/main" id="{4A36A726-6220-3C4E-B030-6B15AE77F283}"/>
                </a:ext>
              </a:extLst>
            </p:cNvPr>
            <p:cNvCxnSpPr>
              <a:cxnSpLocks/>
            </p:cNvCxnSpPr>
            <p:nvPr userDrawn="1"/>
          </p:nvCxnSpPr>
          <p:spPr>
            <a:xfrm rot="-1800000">
              <a:off x="372676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a:extLst>
                <a:ext uri="{FF2B5EF4-FFF2-40B4-BE49-F238E27FC236}">
                  <a16:creationId xmlns:a16="http://schemas.microsoft.com/office/drawing/2014/main" id="{4BBE226E-D898-5642-B719-F64165485638}"/>
                </a:ext>
              </a:extLst>
            </p:cNvPr>
            <p:cNvCxnSpPr>
              <a:cxnSpLocks/>
            </p:cNvCxnSpPr>
            <p:nvPr userDrawn="1"/>
          </p:nvCxnSpPr>
          <p:spPr>
            <a:xfrm rot="-1800000">
              <a:off x="387739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a:extLst>
                <a:ext uri="{FF2B5EF4-FFF2-40B4-BE49-F238E27FC236}">
                  <a16:creationId xmlns:a16="http://schemas.microsoft.com/office/drawing/2014/main" id="{814E3052-33AA-1447-A302-CCE5F1BE9B9B}"/>
                </a:ext>
              </a:extLst>
            </p:cNvPr>
            <p:cNvCxnSpPr>
              <a:cxnSpLocks/>
            </p:cNvCxnSpPr>
            <p:nvPr userDrawn="1"/>
          </p:nvCxnSpPr>
          <p:spPr>
            <a:xfrm rot="-1800000">
              <a:off x="402802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07" name="Straight Connector 306">
              <a:extLst>
                <a:ext uri="{FF2B5EF4-FFF2-40B4-BE49-F238E27FC236}">
                  <a16:creationId xmlns:a16="http://schemas.microsoft.com/office/drawing/2014/main" id="{4B9ADDF8-76E9-454B-A32C-4DCFA336A9CA}"/>
                </a:ext>
              </a:extLst>
            </p:cNvPr>
            <p:cNvCxnSpPr>
              <a:cxnSpLocks/>
            </p:cNvCxnSpPr>
            <p:nvPr userDrawn="1"/>
          </p:nvCxnSpPr>
          <p:spPr>
            <a:xfrm rot="-1800000">
              <a:off x="417865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a:extLst>
                <a:ext uri="{FF2B5EF4-FFF2-40B4-BE49-F238E27FC236}">
                  <a16:creationId xmlns:a16="http://schemas.microsoft.com/office/drawing/2014/main" id="{0ACB5455-0BBA-D74D-A5B2-A0718BBD703C}"/>
                </a:ext>
              </a:extLst>
            </p:cNvPr>
            <p:cNvCxnSpPr>
              <a:cxnSpLocks/>
            </p:cNvCxnSpPr>
            <p:nvPr userDrawn="1"/>
          </p:nvCxnSpPr>
          <p:spPr>
            <a:xfrm rot="-1800000">
              <a:off x="432928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a:extLst>
                <a:ext uri="{FF2B5EF4-FFF2-40B4-BE49-F238E27FC236}">
                  <a16:creationId xmlns:a16="http://schemas.microsoft.com/office/drawing/2014/main" id="{10E2705C-98E0-064E-85AF-DAF23B667CD1}"/>
                </a:ext>
              </a:extLst>
            </p:cNvPr>
            <p:cNvCxnSpPr>
              <a:cxnSpLocks/>
            </p:cNvCxnSpPr>
            <p:nvPr userDrawn="1"/>
          </p:nvCxnSpPr>
          <p:spPr>
            <a:xfrm rot="-1800000">
              <a:off x="447991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10" name="Straight Connector 309">
              <a:extLst>
                <a:ext uri="{FF2B5EF4-FFF2-40B4-BE49-F238E27FC236}">
                  <a16:creationId xmlns:a16="http://schemas.microsoft.com/office/drawing/2014/main" id="{2A2DE935-6CA6-544D-9E34-DEA95076EFA9}"/>
                </a:ext>
              </a:extLst>
            </p:cNvPr>
            <p:cNvCxnSpPr>
              <a:cxnSpLocks/>
            </p:cNvCxnSpPr>
            <p:nvPr userDrawn="1"/>
          </p:nvCxnSpPr>
          <p:spPr>
            <a:xfrm rot="-1800000">
              <a:off x="463054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11" name="Straight Connector 310">
              <a:extLst>
                <a:ext uri="{FF2B5EF4-FFF2-40B4-BE49-F238E27FC236}">
                  <a16:creationId xmlns:a16="http://schemas.microsoft.com/office/drawing/2014/main" id="{DF2DA4E8-B4F9-804E-9D2B-4F497318D4E7}"/>
                </a:ext>
              </a:extLst>
            </p:cNvPr>
            <p:cNvCxnSpPr>
              <a:cxnSpLocks/>
            </p:cNvCxnSpPr>
            <p:nvPr userDrawn="1"/>
          </p:nvCxnSpPr>
          <p:spPr>
            <a:xfrm rot="-1800000">
              <a:off x="478117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12" name="Straight Connector 311">
              <a:extLst>
                <a:ext uri="{FF2B5EF4-FFF2-40B4-BE49-F238E27FC236}">
                  <a16:creationId xmlns:a16="http://schemas.microsoft.com/office/drawing/2014/main" id="{9B10FB09-DF92-CC46-8FBF-D90F6A4E0CDD}"/>
                </a:ext>
              </a:extLst>
            </p:cNvPr>
            <p:cNvCxnSpPr>
              <a:cxnSpLocks/>
            </p:cNvCxnSpPr>
            <p:nvPr userDrawn="1"/>
          </p:nvCxnSpPr>
          <p:spPr>
            <a:xfrm rot="-1800000">
              <a:off x="493180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13" name="Straight Connector 312">
              <a:extLst>
                <a:ext uri="{FF2B5EF4-FFF2-40B4-BE49-F238E27FC236}">
                  <a16:creationId xmlns:a16="http://schemas.microsoft.com/office/drawing/2014/main" id="{D3FEACAC-81DD-7D4B-BC70-5953D9FDCF2C}"/>
                </a:ext>
              </a:extLst>
            </p:cNvPr>
            <p:cNvCxnSpPr>
              <a:cxnSpLocks/>
            </p:cNvCxnSpPr>
            <p:nvPr userDrawn="1"/>
          </p:nvCxnSpPr>
          <p:spPr>
            <a:xfrm rot="-1800000">
              <a:off x="508243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14" name="Straight Connector 313">
              <a:extLst>
                <a:ext uri="{FF2B5EF4-FFF2-40B4-BE49-F238E27FC236}">
                  <a16:creationId xmlns:a16="http://schemas.microsoft.com/office/drawing/2014/main" id="{57D30E94-A688-1549-9782-3F05BA5210F1}"/>
                </a:ext>
              </a:extLst>
            </p:cNvPr>
            <p:cNvCxnSpPr>
              <a:cxnSpLocks/>
            </p:cNvCxnSpPr>
            <p:nvPr userDrawn="1"/>
          </p:nvCxnSpPr>
          <p:spPr>
            <a:xfrm rot="-1800000">
              <a:off x="523306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15" name="Straight Connector 314">
              <a:extLst>
                <a:ext uri="{FF2B5EF4-FFF2-40B4-BE49-F238E27FC236}">
                  <a16:creationId xmlns:a16="http://schemas.microsoft.com/office/drawing/2014/main" id="{E7BFCBB6-0400-DD4D-9E35-607825F81B56}"/>
                </a:ext>
              </a:extLst>
            </p:cNvPr>
            <p:cNvCxnSpPr>
              <a:cxnSpLocks/>
            </p:cNvCxnSpPr>
            <p:nvPr userDrawn="1"/>
          </p:nvCxnSpPr>
          <p:spPr>
            <a:xfrm rot="-1800000">
              <a:off x="538369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16" name="Straight Connector 315">
              <a:extLst>
                <a:ext uri="{FF2B5EF4-FFF2-40B4-BE49-F238E27FC236}">
                  <a16:creationId xmlns:a16="http://schemas.microsoft.com/office/drawing/2014/main" id="{12D7BDF5-7ED2-2949-9D92-329EBE0ED4A5}"/>
                </a:ext>
              </a:extLst>
            </p:cNvPr>
            <p:cNvCxnSpPr>
              <a:cxnSpLocks/>
            </p:cNvCxnSpPr>
            <p:nvPr userDrawn="1"/>
          </p:nvCxnSpPr>
          <p:spPr>
            <a:xfrm rot="-1800000">
              <a:off x="553432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17" name="Straight Connector 316">
              <a:extLst>
                <a:ext uri="{FF2B5EF4-FFF2-40B4-BE49-F238E27FC236}">
                  <a16:creationId xmlns:a16="http://schemas.microsoft.com/office/drawing/2014/main" id="{B3A98E89-0BF5-8847-B386-743251504638}"/>
                </a:ext>
              </a:extLst>
            </p:cNvPr>
            <p:cNvCxnSpPr>
              <a:cxnSpLocks/>
            </p:cNvCxnSpPr>
            <p:nvPr userDrawn="1"/>
          </p:nvCxnSpPr>
          <p:spPr>
            <a:xfrm rot="-1800000">
              <a:off x="568495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18" name="Straight Connector 317">
              <a:extLst>
                <a:ext uri="{FF2B5EF4-FFF2-40B4-BE49-F238E27FC236}">
                  <a16:creationId xmlns:a16="http://schemas.microsoft.com/office/drawing/2014/main" id="{16049A11-032C-A24E-9856-83BA16860376}"/>
                </a:ext>
              </a:extLst>
            </p:cNvPr>
            <p:cNvCxnSpPr>
              <a:cxnSpLocks/>
            </p:cNvCxnSpPr>
            <p:nvPr userDrawn="1"/>
          </p:nvCxnSpPr>
          <p:spPr>
            <a:xfrm rot="-1800000">
              <a:off x="583558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19" name="Straight Connector 318">
              <a:extLst>
                <a:ext uri="{FF2B5EF4-FFF2-40B4-BE49-F238E27FC236}">
                  <a16:creationId xmlns:a16="http://schemas.microsoft.com/office/drawing/2014/main" id="{1257349B-A21E-4046-ADDE-D946EB8F3127}"/>
                </a:ext>
              </a:extLst>
            </p:cNvPr>
            <p:cNvCxnSpPr>
              <a:cxnSpLocks/>
            </p:cNvCxnSpPr>
            <p:nvPr userDrawn="1"/>
          </p:nvCxnSpPr>
          <p:spPr>
            <a:xfrm rot="-1800000">
              <a:off x="598621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20" name="Straight Connector 319">
              <a:extLst>
                <a:ext uri="{FF2B5EF4-FFF2-40B4-BE49-F238E27FC236}">
                  <a16:creationId xmlns:a16="http://schemas.microsoft.com/office/drawing/2014/main" id="{B457BD14-1EA7-5144-AA60-A39EE43CA517}"/>
                </a:ext>
              </a:extLst>
            </p:cNvPr>
            <p:cNvCxnSpPr>
              <a:cxnSpLocks/>
            </p:cNvCxnSpPr>
            <p:nvPr userDrawn="1"/>
          </p:nvCxnSpPr>
          <p:spPr>
            <a:xfrm rot="-1800000">
              <a:off x="613684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21" name="Straight Connector 320">
              <a:extLst>
                <a:ext uri="{FF2B5EF4-FFF2-40B4-BE49-F238E27FC236}">
                  <a16:creationId xmlns:a16="http://schemas.microsoft.com/office/drawing/2014/main" id="{1981E231-5851-554A-8363-E02150AE57A2}"/>
                </a:ext>
              </a:extLst>
            </p:cNvPr>
            <p:cNvCxnSpPr>
              <a:cxnSpLocks/>
            </p:cNvCxnSpPr>
            <p:nvPr userDrawn="1"/>
          </p:nvCxnSpPr>
          <p:spPr>
            <a:xfrm rot="-1800000">
              <a:off x="628747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22" name="Straight Connector 321">
              <a:extLst>
                <a:ext uri="{FF2B5EF4-FFF2-40B4-BE49-F238E27FC236}">
                  <a16:creationId xmlns:a16="http://schemas.microsoft.com/office/drawing/2014/main" id="{9D7579F1-CC84-2445-8318-C3A68F9F427A}"/>
                </a:ext>
              </a:extLst>
            </p:cNvPr>
            <p:cNvCxnSpPr>
              <a:cxnSpLocks/>
            </p:cNvCxnSpPr>
            <p:nvPr userDrawn="1"/>
          </p:nvCxnSpPr>
          <p:spPr>
            <a:xfrm rot="-1800000">
              <a:off x="643810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23" name="Straight Connector 322">
              <a:extLst>
                <a:ext uri="{FF2B5EF4-FFF2-40B4-BE49-F238E27FC236}">
                  <a16:creationId xmlns:a16="http://schemas.microsoft.com/office/drawing/2014/main" id="{2C1B2EBB-DD81-614A-BFC5-C564BD4DADC7}"/>
                </a:ext>
              </a:extLst>
            </p:cNvPr>
            <p:cNvCxnSpPr>
              <a:cxnSpLocks/>
            </p:cNvCxnSpPr>
            <p:nvPr userDrawn="1"/>
          </p:nvCxnSpPr>
          <p:spPr>
            <a:xfrm rot="-1800000">
              <a:off x="658873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24" name="Straight Connector 323">
              <a:extLst>
                <a:ext uri="{FF2B5EF4-FFF2-40B4-BE49-F238E27FC236}">
                  <a16:creationId xmlns:a16="http://schemas.microsoft.com/office/drawing/2014/main" id="{5DE16616-FD45-FC45-93F1-F1C658465977}"/>
                </a:ext>
              </a:extLst>
            </p:cNvPr>
            <p:cNvCxnSpPr>
              <a:cxnSpLocks/>
            </p:cNvCxnSpPr>
            <p:nvPr userDrawn="1"/>
          </p:nvCxnSpPr>
          <p:spPr>
            <a:xfrm rot="19800000">
              <a:off x="673936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a:extLst>
                <a:ext uri="{FF2B5EF4-FFF2-40B4-BE49-F238E27FC236}">
                  <a16:creationId xmlns:a16="http://schemas.microsoft.com/office/drawing/2014/main" id="{999752C9-EBEC-AB4E-A891-E4D6401104EF}"/>
                </a:ext>
              </a:extLst>
            </p:cNvPr>
            <p:cNvCxnSpPr>
              <a:cxnSpLocks/>
            </p:cNvCxnSpPr>
            <p:nvPr userDrawn="1"/>
          </p:nvCxnSpPr>
          <p:spPr>
            <a:xfrm rot="-1800000">
              <a:off x="688999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a:extLst>
                <a:ext uri="{FF2B5EF4-FFF2-40B4-BE49-F238E27FC236}">
                  <a16:creationId xmlns:a16="http://schemas.microsoft.com/office/drawing/2014/main" id="{46AD7C95-6FE8-0349-9650-EC0F95D47A99}"/>
                </a:ext>
              </a:extLst>
            </p:cNvPr>
            <p:cNvCxnSpPr>
              <a:cxnSpLocks/>
            </p:cNvCxnSpPr>
            <p:nvPr userDrawn="1"/>
          </p:nvCxnSpPr>
          <p:spPr>
            <a:xfrm rot="-1800000">
              <a:off x="704062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a:extLst>
                <a:ext uri="{FF2B5EF4-FFF2-40B4-BE49-F238E27FC236}">
                  <a16:creationId xmlns:a16="http://schemas.microsoft.com/office/drawing/2014/main" id="{F6FC262F-A89B-B448-8AD7-0C742F71F383}"/>
                </a:ext>
              </a:extLst>
            </p:cNvPr>
            <p:cNvCxnSpPr>
              <a:cxnSpLocks/>
            </p:cNvCxnSpPr>
            <p:nvPr userDrawn="1"/>
          </p:nvCxnSpPr>
          <p:spPr>
            <a:xfrm rot="-1800000">
              <a:off x="719125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a:extLst>
                <a:ext uri="{FF2B5EF4-FFF2-40B4-BE49-F238E27FC236}">
                  <a16:creationId xmlns:a16="http://schemas.microsoft.com/office/drawing/2014/main" id="{EFF2C6E0-0BA4-154D-BFCE-8B5C71283C37}"/>
                </a:ext>
              </a:extLst>
            </p:cNvPr>
            <p:cNvCxnSpPr>
              <a:cxnSpLocks/>
            </p:cNvCxnSpPr>
            <p:nvPr userDrawn="1"/>
          </p:nvCxnSpPr>
          <p:spPr>
            <a:xfrm rot="-1800000">
              <a:off x="734188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a:extLst>
                <a:ext uri="{FF2B5EF4-FFF2-40B4-BE49-F238E27FC236}">
                  <a16:creationId xmlns:a16="http://schemas.microsoft.com/office/drawing/2014/main" id="{AC20C878-04C9-8D43-B83B-B794A3419084}"/>
                </a:ext>
              </a:extLst>
            </p:cNvPr>
            <p:cNvCxnSpPr>
              <a:cxnSpLocks/>
            </p:cNvCxnSpPr>
            <p:nvPr userDrawn="1"/>
          </p:nvCxnSpPr>
          <p:spPr>
            <a:xfrm rot="-1800000">
              <a:off x="749251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a:extLst>
                <a:ext uri="{FF2B5EF4-FFF2-40B4-BE49-F238E27FC236}">
                  <a16:creationId xmlns:a16="http://schemas.microsoft.com/office/drawing/2014/main" id="{5E3AD1D6-B1FA-CD48-8AA3-6AF48AE85536}"/>
                </a:ext>
              </a:extLst>
            </p:cNvPr>
            <p:cNvCxnSpPr>
              <a:cxnSpLocks/>
            </p:cNvCxnSpPr>
            <p:nvPr userDrawn="1"/>
          </p:nvCxnSpPr>
          <p:spPr>
            <a:xfrm rot="-1800000">
              <a:off x="764314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31" name="Straight Connector 330">
              <a:extLst>
                <a:ext uri="{FF2B5EF4-FFF2-40B4-BE49-F238E27FC236}">
                  <a16:creationId xmlns:a16="http://schemas.microsoft.com/office/drawing/2014/main" id="{0F9804AE-08BB-F243-9BA1-3ACDFABED0D1}"/>
                </a:ext>
              </a:extLst>
            </p:cNvPr>
            <p:cNvCxnSpPr>
              <a:cxnSpLocks/>
            </p:cNvCxnSpPr>
            <p:nvPr userDrawn="1"/>
          </p:nvCxnSpPr>
          <p:spPr>
            <a:xfrm rot="-1800000">
              <a:off x="779377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32" name="Straight Connector 331">
              <a:extLst>
                <a:ext uri="{FF2B5EF4-FFF2-40B4-BE49-F238E27FC236}">
                  <a16:creationId xmlns:a16="http://schemas.microsoft.com/office/drawing/2014/main" id="{6C4AEB57-7D51-8A4C-8509-07653E1121EB}"/>
                </a:ext>
              </a:extLst>
            </p:cNvPr>
            <p:cNvCxnSpPr>
              <a:cxnSpLocks/>
            </p:cNvCxnSpPr>
            <p:nvPr userDrawn="1"/>
          </p:nvCxnSpPr>
          <p:spPr>
            <a:xfrm rot="-1800000">
              <a:off x="794440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33" name="Straight Connector 332">
              <a:extLst>
                <a:ext uri="{FF2B5EF4-FFF2-40B4-BE49-F238E27FC236}">
                  <a16:creationId xmlns:a16="http://schemas.microsoft.com/office/drawing/2014/main" id="{D3AE80C9-9826-6F42-A7E9-7A017BC4A35E}"/>
                </a:ext>
              </a:extLst>
            </p:cNvPr>
            <p:cNvCxnSpPr>
              <a:cxnSpLocks/>
            </p:cNvCxnSpPr>
            <p:nvPr userDrawn="1"/>
          </p:nvCxnSpPr>
          <p:spPr>
            <a:xfrm rot="-1800000">
              <a:off x="809503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34" name="Straight Connector 333">
              <a:extLst>
                <a:ext uri="{FF2B5EF4-FFF2-40B4-BE49-F238E27FC236}">
                  <a16:creationId xmlns:a16="http://schemas.microsoft.com/office/drawing/2014/main" id="{9B75DF7F-396F-4042-BFCE-C850ABCD2C14}"/>
                </a:ext>
              </a:extLst>
            </p:cNvPr>
            <p:cNvCxnSpPr>
              <a:cxnSpLocks/>
            </p:cNvCxnSpPr>
            <p:nvPr userDrawn="1"/>
          </p:nvCxnSpPr>
          <p:spPr>
            <a:xfrm rot="-1800000">
              <a:off x="824566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35" name="Straight Connector 334">
              <a:extLst>
                <a:ext uri="{FF2B5EF4-FFF2-40B4-BE49-F238E27FC236}">
                  <a16:creationId xmlns:a16="http://schemas.microsoft.com/office/drawing/2014/main" id="{CC59E85F-E9ED-A44A-97E8-8059826A8D64}"/>
                </a:ext>
              </a:extLst>
            </p:cNvPr>
            <p:cNvCxnSpPr>
              <a:cxnSpLocks/>
            </p:cNvCxnSpPr>
            <p:nvPr userDrawn="1"/>
          </p:nvCxnSpPr>
          <p:spPr>
            <a:xfrm rot="-1800000">
              <a:off x="839629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36" name="Straight Connector 335">
              <a:extLst>
                <a:ext uri="{FF2B5EF4-FFF2-40B4-BE49-F238E27FC236}">
                  <a16:creationId xmlns:a16="http://schemas.microsoft.com/office/drawing/2014/main" id="{F6EEB2C6-AD1A-4941-8EC3-CAAC8E1AC19A}"/>
                </a:ext>
              </a:extLst>
            </p:cNvPr>
            <p:cNvCxnSpPr>
              <a:cxnSpLocks/>
            </p:cNvCxnSpPr>
            <p:nvPr userDrawn="1"/>
          </p:nvCxnSpPr>
          <p:spPr>
            <a:xfrm rot="-1800000">
              <a:off x="854692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37" name="Straight Connector 336">
              <a:extLst>
                <a:ext uri="{FF2B5EF4-FFF2-40B4-BE49-F238E27FC236}">
                  <a16:creationId xmlns:a16="http://schemas.microsoft.com/office/drawing/2014/main" id="{43A12F96-D50C-8644-8DF5-1515BB1AB428}"/>
                </a:ext>
              </a:extLst>
            </p:cNvPr>
            <p:cNvCxnSpPr>
              <a:cxnSpLocks/>
            </p:cNvCxnSpPr>
            <p:nvPr userDrawn="1"/>
          </p:nvCxnSpPr>
          <p:spPr>
            <a:xfrm rot="-1800000">
              <a:off x="884818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38" name="Straight Connector 337">
              <a:extLst>
                <a:ext uri="{FF2B5EF4-FFF2-40B4-BE49-F238E27FC236}">
                  <a16:creationId xmlns:a16="http://schemas.microsoft.com/office/drawing/2014/main" id="{DFB08E9C-9E30-794E-95B8-E0C0417192E3}"/>
                </a:ext>
              </a:extLst>
            </p:cNvPr>
            <p:cNvCxnSpPr>
              <a:cxnSpLocks/>
            </p:cNvCxnSpPr>
            <p:nvPr userDrawn="1"/>
          </p:nvCxnSpPr>
          <p:spPr>
            <a:xfrm rot="-1800000">
              <a:off x="914944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39" name="Straight Connector 338">
              <a:extLst>
                <a:ext uri="{FF2B5EF4-FFF2-40B4-BE49-F238E27FC236}">
                  <a16:creationId xmlns:a16="http://schemas.microsoft.com/office/drawing/2014/main" id="{E122277B-DEB6-9F44-BF8F-3CF435E62151}"/>
                </a:ext>
              </a:extLst>
            </p:cNvPr>
            <p:cNvCxnSpPr>
              <a:cxnSpLocks/>
            </p:cNvCxnSpPr>
            <p:nvPr userDrawn="1"/>
          </p:nvCxnSpPr>
          <p:spPr>
            <a:xfrm rot="-1800000">
              <a:off x="945070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40" name="Straight Connector 339">
              <a:extLst>
                <a:ext uri="{FF2B5EF4-FFF2-40B4-BE49-F238E27FC236}">
                  <a16:creationId xmlns:a16="http://schemas.microsoft.com/office/drawing/2014/main" id="{D042AF25-0C23-E84F-9DBD-44C968A2E0F9}"/>
                </a:ext>
              </a:extLst>
            </p:cNvPr>
            <p:cNvCxnSpPr>
              <a:cxnSpLocks/>
            </p:cNvCxnSpPr>
            <p:nvPr userDrawn="1"/>
          </p:nvCxnSpPr>
          <p:spPr>
            <a:xfrm rot="-1800000">
              <a:off x="975196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41" name="Straight Connector 340">
              <a:extLst>
                <a:ext uri="{FF2B5EF4-FFF2-40B4-BE49-F238E27FC236}">
                  <a16:creationId xmlns:a16="http://schemas.microsoft.com/office/drawing/2014/main" id="{EEB56C03-E839-9F41-9F9A-08F2ADABB8CE}"/>
                </a:ext>
              </a:extLst>
            </p:cNvPr>
            <p:cNvCxnSpPr>
              <a:cxnSpLocks/>
            </p:cNvCxnSpPr>
            <p:nvPr userDrawn="1"/>
          </p:nvCxnSpPr>
          <p:spPr>
            <a:xfrm rot="-1800000">
              <a:off x="1005322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42" name="Straight Connector 341">
              <a:extLst>
                <a:ext uri="{FF2B5EF4-FFF2-40B4-BE49-F238E27FC236}">
                  <a16:creationId xmlns:a16="http://schemas.microsoft.com/office/drawing/2014/main" id="{DD9274F3-D985-9F4B-9F7B-7F35D9CD738A}"/>
                </a:ext>
              </a:extLst>
            </p:cNvPr>
            <p:cNvCxnSpPr>
              <a:cxnSpLocks/>
            </p:cNvCxnSpPr>
            <p:nvPr userDrawn="1"/>
          </p:nvCxnSpPr>
          <p:spPr>
            <a:xfrm rot="-1800000">
              <a:off x="869755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43" name="Straight Connector 342">
              <a:extLst>
                <a:ext uri="{FF2B5EF4-FFF2-40B4-BE49-F238E27FC236}">
                  <a16:creationId xmlns:a16="http://schemas.microsoft.com/office/drawing/2014/main" id="{86EAEBA7-5360-034F-9CA5-966C127D4BAF}"/>
                </a:ext>
              </a:extLst>
            </p:cNvPr>
            <p:cNvCxnSpPr>
              <a:cxnSpLocks/>
            </p:cNvCxnSpPr>
            <p:nvPr userDrawn="1"/>
          </p:nvCxnSpPr>
          <p:spPr>
            <a:xfrm rot="-1800000">
              <a:off x="899881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44" name="Straight Connector 343">
              <a:extLst>
                <a:ext uri="{FF2B5EF4-FFF2-40B4-BE49-F238E27FC236}">
                  <a16:creationId xmlns:a16="http://schemas.microsoft.com/office/drawing/2014/main" id="{7A5C8F04-595F-9441-8914-0EFBCF8986C5}"/>
                </a:ext>
              </a:extLst>
            </p:cNvPr>
            <p:cNvCxnSpPr>
              <a:cxnSpLocks/>
            </p:cNvCxnSpPr>
            <p:nvPr userDrawn="1"/>
          </p:nvCxnSpPr>
          <p:spPr>
            <a:xfrm rot="-1800000">
              <a:off x="930007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45" name="Straight Connector 344">
              <a:extLst>
                <a:ext uri="{FF2B5EF4-FFF2-40B4-BE49-F238E27FC236}">
                  <a16:creationId xmlns:a16="http://schemas.microsoft.com/office/drawing/2014/main" id="{FE038CF1-3DB2-994C-A048-A0D71DC9A57D}"/>
                </a:ext>
              </a:extLst>
            </p:cNvPr>
            <p:cNvCxnSpPr>
              <a:cxnSpLocks/>
            </p:cNvCxnSpPr>
            <p:nvPr userDrawn="1"/>
          </p:nvCxnSpPr>
          <p:spPr>
            <a:xfrm rot="-1800000">
              <a:off x="960133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46" name="Straight Connector 345">
              <a:extLst>
                <a:ext uri="{FF2B5EF4-FFF2-40B4-BE49-F238E27FC236}">
                  <a16:creationId xmlns:a16="http://schemas.microsoft.com/office/drawing/2014/main" id="{ADF64F00-AAF8-444B-B742-18F4F023F9DC}"/>
                </a:ext>
              </a:extLst>
            </p:cNvPr>
            <p:cNvCxnSpPr>
              <a:cxnSpLocks/>
            </p:cNvCxnSpPr>
            <p:nvPr userDrawn="1"/>
          </p:nvCxnSpPr>
          <p:spPr>
            <a:xfrm rot="-1800000">
              <a:off x="990259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47" name="Straight Connector 346">
              <a:extLst>
                <a:ext uri="{FF2B5EF4-FFF2-40B4-BE49-F238E27FC236}">
                  <a16:creationId xmlns:a16="http://schemas.microsoft.com/office/drawing/2014/main" id="{CF94C153-70FF-DB4B-A985-1CD7C3622BB7}"/>
                </a:ext>
              </a:extLst>
            </p:cNvPr>
            <p:cNvCxnSpPr>
              <a:cxnSpLocks/>
            </p:cNvCxnSpPr>
            <p:nvPr userDrawn="1"/>
          </p:nvCxnSpPr>
          <p:spPr>
            <a:xfrm rot="-1800000">
              <a:off x="1020385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48" name="Straight Connector 347">
              <a:extLst>
                <a:ext uri="{FF2B5EF4-FFF2-40B4-BE49-F238E27FC236}">
                  <a16:creationId xmlns:a16="http://schemas.microsoft.com/office/drawing/2014/main" id="{5CB8626B-7AD0-BA4E-A4DA-D35B107F0E5C}"/>
                </a:ext>
              </a:extLst>
            </p:cNvPr>
            <p:cNvCxnSpPr>
              <a:cxnSpLocks/>
            </p:cNvCxnSpPr>
            <p:nvPr userDrawn="1"/>
          </p:nvCxnSpPr>
          <p:spPr>
            <a:xfrm rot="-1800000">
              <a:off x="1035448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49" name="Straight Connector 348">
              <a:extLst>
                <a:ext uri="{FF2B5EF4-FFF2-40B4-BE49-F238E27FC236}">
                  <a16:creationId xmlns:a16="http://schemas.microsoft.com/office/drawing/2014/main" id="{196C3629-34AF-C04A-A5E0-16C70151D501}"/>
                </a:ext>
              </a:extLst>
            </p:cNvPr>
            <p:cNvCxnSpPr>
              <a:cxnSpLocks/>
            </p:cNvCxnSpPr>
            <p:nvPr userDrawn="1"/>
          </p:nvCxnSpPr>
          <p:spPr>
            <a:xfrm rot="-1800000">
              <a:off x="1050511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50" name="Straight Connector 349">
              <a:extLst>
                <a:ext uri="{FF2B5EF4-FFF2-40B4-BE49-F238E27FC236}">
                  <a16:creationId xmlns:a16="http://schemas.microsoft.com/office/drawing/2014/main" id="{89926C46-0FEA-384B-AD90-A2EB880C95AC}"/>
                </a:ext>
              </a:extLst>
            </p:cNvPr>
            <p:cNvCxnSpPr>
              <a:cxnSpLocks/>
            </p:cNvCxnSpPr>
            <p:nvPr userDrawn="1"/>
          </p:nvCxnSpPr>
          <p:spPr>
            <a:xfrm rot="-1800000">
              <a:off x="1065574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51" name="Straight Connector 350">
              <a:extLst>
                <a:ext uri="{FF2B5EF4-FFF2-40B4-BE49-F238E27FC236}">
                  <a16:creationId xmlns:a16="http://schemas.microsoft.com/office/drawing/2014/main" id="{0A64098F-966E-CE4D-804E-731F426E26A4}"/>
                </a:ext>
              </a:extLst>
            </p:cNvPr>
            <p:cNvCxnSpPr>
              <a:cxnSpLocks/>
            </p:cNvCxnSpPr>
            <p:nvPr userDrawn="1"/>
          </p:nvCxnSpPr>
          <p:spPr>
            <a:xfrm rot="-1800000">
              <a:off x="1080637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52" name="Straight Connector 351">
              <a:extLst>
                <a:ext uri="{FF2B5EF4-FFF2-40B4-BE49-F238E27FC236}">
                  <a16:creationId xmlns:a16="http://schemas.microsoft.com/office/drawing/2014/main" id="{5348E61A-2AFA-1A4E-873F-4E934FD85BEF}"/>
                </a:ext>
              </a:extLst>
            </p:cNvPr>
            <p:cNvCxnSpPr>
              <a:cxnSpLocks/>
            </p:cNvCxnSpPr>
            <p:nvPr userDrawn="1"/>
          </p:nvCxnSpPr>
          <p:spPr>
            <a:xfrm rot="-1800000">
              <a:off x="1095700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53" name="Straight Connector 352">
              <a:extLst>
                <a:ext uri="{FF2B5EF4-FFF2-40B4-BE49-F238E27FC236}">
                  <a16:creationId xmlns:a16="http://schemas.microsoft.com/office/drawing/2014/main" id="{D98C14AD-0ABB-AB4C-BF4A-71BD3099AF31}"/>
                </a:ext>
              </a:extLst>
            </p:cNvPr>
            <p:cNvCxnSpPr>
              <a:cxnSpLocks/>
            </p:cNvCxnSpPr>
            <p:nvPr userDrawn="1"/>
          </p:nvCxnSpPr>
          <p:spPr>
            <a:xfrm rot="-1800000">
              <a:off x="1110763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54" name="Straight Connector 353">
              <a:extLst>
                <a:ext uri="{FF2B5EF4-FFF2-40B4-BE49-F238E27FC236}">
                  <a16:creationId xmlns:a16="http://schemas.microsoft.com/office/drawing/2014/main" id="{625F72FA-B550-A040-9CD2-0A777DFD6FE2}"/>
                </a:ext>
              </a:extLst>
            </p:cNvPr>
            <p:cNvCxnSpPr>
              <a:cxnSpLocks/>
            </p:cNvCxnSpPr>
            <p:nvPr userDrawn="1"/>
          </p:nvCxnSpPr>
          <p:spPr>
            <a:xfrm rot="-1800000">
              <a:off x="1125826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55" name="Straight Connector 354">
              <a:extLst>
                <a:ext uri="{FF2B5EF4-FFF2-40B4-BE49-F238E27FC236}">
                  <a16:creationId xmlns:a16="http://schemas.microsoft.com/office/drawing/2014/main" id="{C6C8AA4B-9C65-074F-BA02-02CBF4072E3D}"/>
                </a:ext>
              </a:extLst>
            </p:cNvPr>
            <p:cNvCxnSpPr>
              <a:cxnSpLocks/>
            </p:cNvCxnSpPr>
            <p:nvPr userDrawn="1"/>
          </p:nvCxnSpPr>
          <p:spPr>
            <a:xfrm rot="-1800000">
              <a:off x="1140889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56" name="Straight Connector 355">
              <a:extLst>
                <a:ext uri="{FF2B5EF4-FFF2-40B4-BE49-F238E27FC236}">
                  <a16:creationId xmlns:a16="http://schemas.microsoft.com/office/drawing/2014/main" id="{95779764-531F-C940-9D8A-503A2268E82A}"/>
                </a:ext>
              </a:extLst>
            </p:cNvPr>
            <p:cNvCxnSpPr>
              <a:cxnSpLocks/>
            </p:cNvCxnSpPr>
            <p:nvPr userDrawn="1"/>
          </p:nvCxnSpPr>
          <p:spPr>
            <a:xfrm rot="-1800000">
              <a:off x="1155952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57" name="Straight Connector 356">
              <a:extLst>
                <a:ext uri="{FF2B5EF4-FFF2-40B4-BE49-F238E27FC236}">
                  <a16:creationId xmlns:a16="http://schemas.microsoft.com/office/drawing/2014/main" id="{B54006B3-AAD5-4241-B495-B9486D3649E2}"/>
                </a:ext>
              </a:extLst>
            </p:cNvPr>
            <p:cNvCxnSpPr>
              <a:cxnSpLocks/>
            </p:cNvCxnSpPr>
            <p:nvPr userDrawn="1"/>
          </p:nvCxnSpPr>
          <p:spPr>
            <a:xfrm rot="-1800000">
              <a:off x="1171015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58" name="Straight Connector 357">
              <a:extLst>
                <a:ext uri="{FF2B5EF4-FFF2-40B4-BE49-F238E27FC236}">
                  <a16:creationId xmlns:a16="http://schemas.microsoft.com/office/drawing/2014/main" id="{604038CF-EF8E-FC49-9785-84C9DB11C256}"/>
                </a:ext>
              </a:extLst>
            </p:cNvPr>
            <p:cNvCxnSpPr>
              <a:cxnSpLocks/>
            </p:cNvCxnSpPr>
            <p:nvPr userDrawn="1"/>
          </p:nvCxnSpPr>
          <p:spPr>
            <a:xfrm rot="-1800000">
              <a:off x="1186078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59" name="Straight Connector 358">
              <a:extLst>
                <a:ext uri="{FF2B5EF4-FFF2-40B4-BE49-F238E27FC236}">
                  <a16:creationId xmlns:a16="http://schemas.microsoft.com/office/drawing/2014/main" id="{4727D7D4-E692-0148-9E35-AF4786A1EEA8}"/>
                </a:ext>
              </a:extLst>
            </p:cNvPr>
            <p:cNvCxnSpPr>
              <a:cxnSpLocks/>
            </p:cNvCxnSpPr>
            <p:nvPr userDrawn="1"/>
          </p:nvCxnSpPr>
          <p:spPr>
            <a:xfrm rot="-1800000">
              <a:off x="1201141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60" name="Straight Connector 359">
              <a:extLst>
                <a:ext uri="{FF2B5EF4-FFF2-40B4-BE49-F238E27FC236}">
                  <a16:creationId xmlns:a16="http://schemas.microsoft.com/office/drawing/2014/main" id="{DD10B644-BE36-E845-866B-E39E1886980D}"/>
                </a:ext>
              </a:extLst>
            </p:cNvPr>
            <p:cNvCxnSpPr>
              <a:cxnSpLocks/>
            </p:cNvCxnSpPr>
            <p:nvPr userDrawn="1"/>
          </p:nvCxnSpPr>
          <p:spPr>
            <a:xfrm rot="-1800000">
              <a:off x="1216204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61" name="Straight Connector 360">
              <a:extLst>
                <a:ext uri="{FF2B5EF4-FFF2-40B4-BE49-F238E27FC236}">
                  <a16:creationId xmlns:a16="http://schemas.microsoft.com/office/drawing/2014/main" id="{905E4089-220D-5443-AC27-08624959A5B3}"/>
                </a:ext>
              </a:extLst>
            </p:cNvPr>
            <p:cNvCxnSpPr>
              <a:cxnSpLocks/>
            </p:cNvCxnSpPr>
            <p:nvPr userDrawn="1"/>
          </p:nvCxnSpPr>
          <p:spPr>
            <a:xfrm rot="-1800000">
              <a:off x="1231267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62" name="Straight Connector 361">
              <a:extLst>
                <a:ext uri="{FF2B5EF4-FFF2-40B4-BE49-F238E27FC236}">
                  <a16:creationId xmlns:a16="http://schemas.microsoft.com/office/drawing/2014/main" id="{06811301-252D-5147-A72C-771E1E068D0C}"/>
                </a:ext>
              </a:extLst>
            </p:cNvPr>
            <p:cNvCxnSpPr>
              <a:cxnSpLocks/>
            </p:cNvCxnSpPr>
            <p:nvPr userDrawn="1"/>
          </p:nvCxnSpPr>
          <p:spPr>
            <a:xfrm rot="-1800000">
              <a:off x="12463332"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63" name="Group 362">
            <a:extLst>
              <a:ext uri="{FF2B5EF4-FFF2-40B4-BE49-F238E27FC236}">
                <a16:creationId xmlns:a16="http://schemas.microsoft.com/office/drawing/2014/main" id="{E474725E-38D5-A244-A217-8C8087773413}"/>
              </a:ext>
            </a:extLst>
          </p:cNvPr>
          <p:cNvGrpSpPr/>
          <p:nvPr userDrawn="1"/>
        </p:nvGrpSpPr>
        <p:grpSpPr>
          <a:xfrm>
            <a:off x="-152400" y="6680200"/>
            <a:ext cx="12577633" cy="312274"/>
            <a:chOff x="-114301" y="6414255"/>
            <a:chExt cx="12577633" cy="457200"/>
          </a:xfrm>
        </p:grpSpPr>
        <p:cxnSp>
          <p:nvCxnSpPr>
            <p:cNvPr id="364" name="Straight Connector 363">
              <a:extLst>
                <a:ext uri="{FF2B5EF4-FFF2-40B4-BE49-F238E27FC236}">
                  <a16:creationId xmlns:a16="http://schemas.microsoft.com/office/drawing/2014/main" id="{0ECFF44F-FA42-F04C-A9DB-77223FE1993E}"/>
                </a:ext>
              </a:extLst>
            </p:cNvPr>
            <p:cNvCxnSpPr>
              <a:cxnSpLocks/>
            </p:cNvCxnSpPr>
            <p:nvPr userDrawn="1"/>
          </p:nvCxnSpPr>
          <p:spPr>
            <a:xfrm rot="-1800000">
              <a:off x="-114301"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65" name="Straight Connector 364">
              <a:extLst>
                <a:ext uri="{FF2B5EF4-FFF2-40B4-BE49-F238E27FC236}">
                  <a16:creationId xmlns:a16="http://schemas.microsoft.com/office/drawing/2014/main" id="{BE005F42-4DD0-5244-9F53-52B76F7971E1}"/>
                </a:ext>
              </a:extLst>
            </p:cNvPr>
            <p:cNvCxnSpPr>
              <a:cxnSpLocks/>
            </p:cNvCxnSpPr>
            <p:nvPr userDrawn="1"/>
          </p:nvCxnSpPr>
          <p:spPr>
            <a:xfrm rot="-1800000">
              <a:off x="3632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66" name="Straight Connector 365">
              <a:extLst>
                <a:ext uri="{FF2B5EF4-FFF2-40B4-BE49-F238E27FC236}">
                  <a16:creationId xmlns:a16="http://schemas.microsoft.com/office/drawing/2014/main" id="{08D71E9F-2C89-4946-8984-53A947041334}"/>
                </a:ext>
              </a:extLst>
            </p:cNvPr>
            <p:cNvCxnSpPr>
              <a:cxnSpLocks/>
            </p:cNvCxnSpPr>
            <p:nvPr userDrawn="1"/>
          </p:nvCxnSpPr>
          <p:spPr>
            <a:xfrm rot="-1800000">
              <a:off x="18695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67" name="Straight Connector 366">
              <a:extLst>
                <a:ext uri="{FF2B5EF4-FFF2-40B4-BE49-F238E27FC236}">
                  <a16:creationId xmlns:a16="http://schemas.microsoft.com/office/drawing/2014/main" id="{FEDE496E-3C84-844A-BB4F-F95CBAF16777}"/>
                </a:ext>
              </a:extLst>
            </p:cNvPr>
            <p:cNvCxnSpPr>
              <a:cxnSpLocks/>
            </p:cNvCxnSpPr>
            <p:nvPr userDrawn="1"/>
          </p:nvCxnSpPr>
          <p:spPr>
            <a:xfrm rot="-1800000">
              <a:off x="33758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68" name="Straight Connector 367">
              <a:extLst>
                <a:ext uri="{FF2B5EF4-FFF2-40B4-BE49-F238E27FC236}">
                  <a16:creationId xmlns:a16="http://schemas.microsoft.com/office/drawing/2014/main" id="{6C0F040A-E825-0A41-B3C9-FA2B13C862D9}"/>
                </a:ext>
              </a:extLst>
            </p:cNvPr>
            <p:cNvCxnSpPr>
              <a:cxnSpLocks/>
            </p:cNvCxnSpPr>
            <p:nvPr userDrawn="1"/>
          </p:nvCxnSpPr>
          <p:spPr>
            <a:xfrm rot="-1800000">
              <a:off x="48821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69" name="Straight Connector 368">
              <a:extLst>
                <a:ext uri="{FF2B5EF4-FFF2-40B4-BE49-F238E27FC236}">
                  <a16:creationId xmlns:a16="http://schemas.microsoft.com/office/drawing/2014/main" id="{A9F7A8FF-6B5F-1B4D-8446-C2870E6ED107}"/>
                </a:ext>
              </a:extLst>
            </p:cNvPr>
            <p:cNvCxnSpPr>
              <a:cxnSpLocks/>
            </p:cNvCxnSpPr>
            <p:nvPr userDrawn="1"/>
          </p:nvCxnSpPr>
          <p:spPr>
            <a:xfrm rot="-1800000">
              <a:off x="63884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70" name="Straight Connector 369">
              <a:extLst>
                <a:ext uri="{FF2B5EF4-FFF2-40B4-BE49-F238E27FC236}">
                  <a16:creationId xmlns:a16="http://schemas.microsoft.com/office/drawing/2014/main" id="{D152A4CB-EEA6-F845-AB54-857C0AB4D952}"/>
                </a:ext>
              </a:extLst>
            </p:cNvPr>
            <p:cNvCxnSpPr>
              <a:cxnSpLocks/>
            </p:cNvCxnSpPr>
            <p:nvPr userDrawn="1"/>
          </p:nvCxnSpPr>
          <p:spPr>
            <a:xfrm rot="-1800000">
              <a:off x="78947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71" name="Straight Connector 370">
              <a:extLst>
                <a:ext uri="{FF2B5EF4-FFF2-40B4-BE49-F238E27FC236}">
                  <a16:creationId xmlns:a16="http://schemas.microsoft.com/office/drawing/2014/main" id="{37B9CE08-E1C0-4248-AEE0-A36BB8682666}"/>
                </a:ext>
              </a:extLst>
            </p:cNvPr>
            <p:cNvCxnSpPr>
              <a:cxnSpLocks/>
            </p:cNvCxnSpPr>
            <p:nvPr userDrawn="1"/>
          </p:nvCxnSpPr>
          <p:spPr>
            <a:xfrm rot="-1800000">
              <a:off x="94010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72" name="Straight Connector 371">
              <a:extLst>
                <a:ext uri="{FF2B5EF4-FFF2-40B4-BE49-F238E27FC236}">
                  <a16:creationId xmlns:a16="http://schemas.microsoft.com/office/drawing/2014/main" id="{B211BC8D-BF68-9745-B22D-9C989B89FCBA}"/>
                </a:ext>
              </a:extLst>
            </p:cNvPr>
            <p:cNvCxnSpPr>
              <a:cxnSpLocks/>
            </p:cNvCxnSpPr>
            <p:nvPr userDrawn="1"/>
          </p:nvCxnSpPr>
          <p:spPr>
            <a:xfrm rot="-1800000">
              <a:off x="109073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73" name="Straight Connector 372">
              <a:extLst>
                <a:ext uri="{FF2B5EF4-FFF2-40B4-BE49-F238E27FC236}">
                  <a16:creationId xmlns:a16="http://schemas.microsoft.com/office/drawing/2014/main" id="{5641D9A7-E20A-F94D-9BC4-58A00FA3A6A3}"/>
                </a:ext>
              </a:extLst>
            </p:cNvPr>
            <p:cNvCxnSpPr>
              <a:cxnSpLocks/>
            </p:cNvCxnSpPr>
            <p:nvPr userDrawn="1"/>
          </p:nvCxnSpPr>
          <p:spPr>
            <a:xfrm rot="-1800000">
              <a:off x="124136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74" name="Straight Connector 373">
              <a:extLst>
                <a:ext uri="{FF2B5EF4-FFF2-40B4-BE49-F238E27FC236}">
                  <a16:creationId xmlns:a16="http://schemas.microsoft.com/office/drawing/2014/main" id="{3C1D8A28-C944-1D43-AC7A-2FB93B01DEDD}"/>
                </a:ext>
              </a:extLst>
            </p:cNvPr>
            <p:cNvCxnSpPr>
              <a:cxnSpLocks/>
            </p:cNvCxnSpPr>
            <p:nvPr userDrawn="1"/>
          </p:nvCxnSpPr>
          <p:spPr>
            <a:xfrm rot="-1800000">
              <a:off x="139199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75" name="Straight Connector 374">
              <a:extLst>
                <a:ext uri="{FF2B5EF4-FFF2-40B4-BE49-F238E27FC236}">
                  <a16:creationId xmlns:a16="http://schemas.microsoft.com/office/drawing/2014/main" id="{5D8A3B91-2DE8-D948-B609-9F82CF992911}"/>
                </a:ext>
              </a:extLst>
            </p:cNvPr>
            <p:cNvCxnSpPr>
              <a:cxnSpLocks/>
            </p:cNvCxnSpPr>
            <p:nvPr userDrawn="1"/>
          </p:nvCxnSpPr>
          <p:spPr>
            <a:xfrm rot="-1800000">
              <a:off x="154262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76" name="Straight Connector 375">
              <a:extLst>
                <a:ext uri="{FF2B5EF4-FFF2-40B4-BE49-F238E27FC236}">
                  <a16:creationId xmlns:a16="http://schemas.microsoft.com/office/drawing/2014/main" id="{3F4565F9-959E-934D-B22C-2C0901EFF10E}"/>
                </a:ext>
              </a:extLst>
            </p:cNvPr>
            <p:cNvCxnSpPr>
              <a:cxnSpLocks/>
            </p:cNvCxnSpPr>
            <p:nvPr userDrawn="1"/>
          </p:nvCxnSpPr>
          <p:spPr>
            <a:xfrm rot="-1800000">
              <a:off x="169325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77" name="Straight Connector 376">
              <a:extLst>
                <a:ext uri="{FF2B5EF4-FFF2-40B4-BE49-F238E27FC236}">
                  <a16:creationId xmlns:a16="http://schemas.microsoft.com/office/drawing/2014/main" id="{B20748DC-9499-834C-BE8E-D28373FE5C61}"/>
                </a:ext>
              </a:extLst>
            </p:cNvPr>
            <p:cNvCxnSpPr>
              <a:cxnSpLocks/>
            </p:cNvCxnSpPr>
            <p:nvPr userDrawn="1"/>
          </p:nvCxnSpPr>
          <p:spPr>
            <a:xfrm rot="-1800000">
              <a:off x="184388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78" name="Straight Connector 377">
              <a:extLst>
                <a:ext uri="{FF2B5EF4-FFF2-40B4-BE49-F238E27FC236}">
                  <a16:creationId xmlns:a16="http://schemas.microsoft.com/office/drawing/2014/main" id="{B8B0F83A-5EDA-304E-96B8-CC87B3402EE3}"/>
                </a:ext>
              </a:extLst>
            </p:cNvPr>
            <p:cNvCxnSpPr>
              <a:cxnSpLocks/>
            </p:cNvCxnSpPr>
            <p:nvPr userDrawn="1"/>
          </p:nvCxnSpPr>
          <p:spPr>
            <a:xfrm rot="-1800000">
              <a:off x="199451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79" name="Straight Connector 378">
              <a:extLst>
                <a:ext uri="{FF2B5EF4-FFF2-40B4-BE49-F238E27FC236}">
                  <a16:creationId xmlns:a16="http://schemas.microsoft.com/office/drawing/2014/main" id="{CA7FAA38-43C2-364E-BB5A-D4BE1C0ADCAE}"/>
                </a:ext>
              </a:extLst>
            </p:cNvPr>
            <p:cNvCxnSpPr>
              <a:cxnSpLocks/>
            </p:cNvCxnSpPr>
            <p:nvPr userDrawn="1"/>
          </p:nvCxnSpPr>
          <p:spPr>
            <a:xfrm rot="-1800000">
              <a:off x="214514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80" name="Straight Connector 379">
              <a:extLst>
                <a:ext uri="{FF2B5EF4-FFF2-40B4-BE49-F238E27FC236}">
                  <a16:creationId xmlns:a16="http://schemas.microsoft.com/office/drawing/2014/main" id="{DBF0DBA4-E912-D842-A2D6-7699300145ED}"/>
                </a:ext>
              </a:extLst>
            </p:cNvPr>
            <p:cNvCxnSpPr>
              <a:cxnSpLocks/>
            </p:cNvCxnSpPr>
            <p:nvPr userDrawn="1"/>
          </p:nvCxnSpPr>
          <p:spPr>
            <a:xfrm rot="-1800000">
              <a:off x="229577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81" name="Straight Connector 380">
              <a:extLst>
                <a:ext uri="{FF2B5EF4-FFF2-40B4-BE49-F238E27FC236}">
                  <a16:creationId xmlns:a16="http://schemas.microsoft.com/office/drawing/2014/main" id="{80C52892-3664-6645-A0CC-DEFA3F33C50A}"/>
                </a:ext>
              </a:extLst>
            </p:cNvPr>
            <p:cNvCxnSpPr>
              <a:cxnSpLocks/>
            </p:cNvCxnSpPr>
            <p:nvPr userDrawn="1"/>
          </p:nvCxnSpPr>
          <p:spPr>
            <a:xfrm rot="-1800000">
              <a:off x="244640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82" name="Straight Connector 381">
              <a:extLst>
                <a:ext uri="{FF2B5EF4-FFF2-40B4-BE49-F238E27FC236}">
                  <a16:creationId xmlns:a16="http://schemas.microsoft.com/office/drawing/2014/main" id="{2E7DE0F9-2517-B240-A3FC-1628D7EAB9A7}"/>
                </a:ext>
              </a:extLst>
            </p:cNvPr>
            <p:cNvCxnSpPr>
              <a:cxnSpLocks/>
            </p:cNvCxnSpPr>
            <p:nvPr userDrawn="1"/>
          </p:nvCxnSpPr>
          <p:spPr>
            <a:xfrm rot="-1800000">
              <a:off x="259703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a:extLst>
                <a:ext uri="{FF2B5EF4-FFF2-40B4-BE49-F238E27FC236}">
                  <a16:creationId xmlns:a16="http://schemas.microsoft.com/office/drawing/2014/main" id="{75B52E01-C0B3-8741-A20B-F21D661F63BB}"/>
                </a:ext>
              </a:extLst>
            </p:cNvPr>
            <p:cNvCxnSpPr>
              <a:cxnSpLocks/>
            </p:cNvCxnSpPr>
            <p:nvPr userDrawn="1"/>
          </p:nvCxnSpPr>
          <p:spPr>
            <a:xfrm rot="-1800000">
              <a:off x="274766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a:extLst>
                <a:ext uri="{FF2B5EF4-FFF2-40B4-BE49-F238E27FC236}">
                  <a16:creationId xmlns:a16="http://schemas.microsoft.com/office/drawing/2014/main" id="{120541A8-3B4A-C44B-A2EC-BF8ECCBFE0B6}"/>
                </a:ext>
              </a:extLst>
            </p:cNvPr>
            <p:cNvCxnSpPr>
              <a:cxnSpLocks/>
            </p:cNvCxnSpPr>
            <p:nvPr userDrawn="1"/>
          </p:nvCxnSpPr>
          <p:spPr>
            <a:xfrm rot="-1800000">
              <a:off x="289829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a:extLst>
                <a:ext uri="{FF2B5EF4-FFF2-40B4-BE49-F238E27FC236}">
                  <a16:creationId xmlns:a16="http://schemas.microsoft.com/office/drawing/2014/main" id="{FB685C73-FE53-5D4C-B18F-37F8E7DF7A4F}"/>
                </a:ext>
              </a:extLst>
            </p:cNvPr>
            <p:cNvCxnSpPr>
              <a:cxnSpLocks/>
            </p:cNvCxnSpPr>
            <p:nvPr userDrawn="1"/>
          </p:nvCxnSpPr>
          <p:spPr>
            <a:xfrm rot="-1800000">
              <a:off x="304892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a:extLst>
                <a:ext uri="{FF2B5EF4-FFF2-40B4-BE49-F238E27FC236}">
                  <a16:creationId xmlns:a16="http://schemas.microsoft.com/office/drawing/2014/main" id="{06532A03-300E-E949-870B-173A782DA075}"/>
                </a:ext>
              </a:extLst>
            </p:cNvPr>
            <p:cNvCxnSpPr>
              <a:cxnSpLocks/>
            </p:cNvCxnSpPr>
            <p:nvPr userDrawn="1"/>
          </p:nvCxnSpPr>
          <p:spPr>
            <a:xfrm rot="-1800000">
              <a:off x="319955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a:extLst>
                <a:ext uri="{FF2B5EF4-FFF2-40B4-BE49-F238E27FC236}">
                  <a16:creationId xmlns:a16="http://schemas.microsoft.com/office/drawing/2014/main" id="{D955151B-C98C-3445-858C-92927685F1A1}"/>
                </a:ext>
              </a:extLst>
            </p:cNvPr>
            <p:cNvCxnSpPr>
              <a:cxnSpLocks/>
            </p:cNvCxnSpPr>
            <p:nvPr userDrawn="1"/>
          </p:nvCxnSpPr>
          <p:spPr>
            <a:xfrm rot="-1800000">
              <a:off x="335018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a:extLst>
                <a:ext uri="{FF2B5EF4-FFF2-40B4-BE49-F238E27FC236}">
                  <a16:creationId xmlns:a16="http://schemas.microsoft.com/office/drawing/2014/main" id="{DAB94065-3215-8747-9BC8-653CB8377676}"/>
                </a:ext>
              </a:extLst>
            </p:cNvPr>
            <p:cNvCxnSpPr>
              <a:cxnSpLocks/>
            </p:cNvCxnSpPr>
            <p:nvPr userDrawn="1"/>
          </p:nvCxnSpPr>
          <p:spPr>
            <a:xfrm rot="-1800000">
              <a:off x="350081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a:extLst>
                <a:ext uri="{FF2B5EF4-FFF2-40B4-BE49-F238E27FC236}">
                  <a16:creationId xmlns:a16="http://schemas.microsoft.com/office/drawing/2014/main" id="{BA612103-FE3E-AB4E-A9FF-FCFE9A55E1A2}"/>
                </a:ext>
              </a:extLst>
            </p:cNvPr>
            <p:cNvCxnSpPr>
              <a:cxnSpLocks/>
            </p:cNvCxnSpPr>
            <p:nvPr userDrawn="1"/>
          </p:nvCxnSpPr>
          <p:spPr>
            <a:xfrm rot="-1800000">
              <a:off x="365144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a:extLst>
                <a:ext uri="{FF2B5EF4-FFF2-40B4-BE49-F238E27FC236}">
                  <a16:creationId xmlns:a16="http://schemas.microsoft.com/office/drawing/2014/main" id="{33A04A1A-C3A3-B049-BC4C-A0A9326157DB}"/>
                </a:ext>
              </a:extLst>
            </p:cNvPr>
            <p:cNvCxnSpPr>
              <a:cxnSpLocks/>
            </p:cNvCxnSpPr>
            <p:nvPr userDrawn="1"/>
          </p:nvCxnSpPr>
          <p:spPr>
            <a:xfrm rot="-1800000">
              <a:off x="380207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91" name="Straight Connector 390">
              <a:extLst>
                <a:ext uri="{FF2B5EF4-FFF2-40B4-BE49-F238E27FC236}">
                  <a16:creationId xmlns:a16="http://schemas.microsoft.com/office/drawing/2014/main" id="{ADEF5E70-2231-2A42-88F6-A5AC54092B4D}"/>
                </a:ext>
              </a:extLst>
            </p:cNvPr>
            <p:cNvCxnSpPr>
              <a:cxnSpLocks/>
            </p:cNvCxnSpPr>
            <p:nvPr userDrawn="1"/>
          </p:nvCxnSpPr>
          <p:spPr>
            <a:xfrm rot="-1800000">
              <a:off x="395270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92" name="Straight Connector 391">
              <a:extLst>
                <a:ext uri="{FF2B5EF4-FFF2-40B4-BE49-F238E27FC236}">
                  <a16:creationId xmlns:a16="http://schemas.microsoft.com/office/drawing/2014/main" id="{77232523-0663-0A48-AE62-7A91E36E1A4A}"/>
                </a:ext>
              </a:extLst>
            </p:cNvPr>
            <p:cNvCxnSpPr>
              <a:cxnSpLocks/>
            </p:cNvCxnSpPr>
            <p:nvPr userDrawn="1"/>
          </p:nvCxnSpPr>
          <p:spPr>
            <a:xfrm rot="-1800000">
              <a:off x="410333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a:extLst>
                <a:ext uri="{FF2B5EF4-FFF2-40B4-BE49-F238E27FC236}">
                  <a16:creationId xmlns:a16="http://schemas.microsoft.com/office/drawing/2014/main" id="{6FA2D802-3D11-E548-82BB-7F45DDC356E8}"/>
                </a:ext>
              </a:extLst>
            </p:cNvPr>
            <p:cNvCxnSpPr>
              <a:cxnSpLocks/>
            </p:cNvCxnSpPr>
            <p:nvPr userDrawn="1"/>
          </p:nvCxnSpPr>
          <p:spPr>
            <a:xfrm rot="-1800000">
              <a:off x="425396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a:extLst>
                <a:ext uri="{FF2B5EF4-FFF2-40B4-BE49-F238E27FC236}">
                  <a16:creationId xmlns:a16="http://schemas.microsoft.com/office/drawing/2014/main" id="{C93A8843-B350-9E47-9D10-B090D81D51B8}"/>
                </a:ext>
              </a:extLst>
            </p:cNvPr>
            <p:cNvCxnSpPr>
              <a:cxnSpLocks/>
            </p:cNvCxnSpPr>
            <p:nvPr userDrawn="1"/>
          </p:nvCxnSpPr>
          <p:spPr>
            <a:xfrm rot="-1800000">
              <a:off x="440459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a:extLst>
                <a:ext uri="{FF2B5EF4-FFF2-40B4-BE49-F238E27FC236}">
                  <a16:creationId xmlns:a16="http://schemas.microsoft.com/office/drawing/2014/main" id="{67BD06D7-368F-A94D-91E0-CF1785A5532A}"/>
                </a:ext>
              </a:extLst>
            </p:cNvPr>
            <p:cNvCxnSpPr>
              <a:cxnSpLocks/>
            </p:cNvCxnSpPr>
            <p:nvPr userDrawn="1"/>
          </p:nvCxnSpPr>
          <p:spPr>
            <a:xfrm rot="-1800000">
              <a:off x="455522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a:extLst>
                <a:ext uri="{FF2B5EF4-FFF2-40B4-BE49-F238E27FC236}">
                  <a16:creationId xmlns:a16="http://schemas.microsoft.com/office/drawing/2014/main" id="{8D2A7256-47A2-E343-A708-91ABF443624B}"/>
                </a:ext>
              </a:extLst>
            </p:cNvPr>
            <p:cNvCxnSpPr>
              <a:cxnSpLocks/>
            </p:cNvCxnSpPr>
            <p:nvPr userDrawn="1"/>
          </p:nvCxnSpPr>
          <p:spPr>
            <a:xfrm rot="-1800000">
              <a:off x="470585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a:extLst>
                <a:ext uri="{FF2B5EF4-FFF2-40B4-BE49-F238E27FC236}">
                  <a16:creationId xmlns:a16="http://schemas.microsoft.com/office/drawing/2014/main" id="{5489709D-3FFA-D84F-A1B9-61BFA127C842}"/>
                </a:ext>
              </a:extLst>
            </p:cNvPr>
            <p:cNvCxnSpPr>
              <a:cxnSpLocks/>
            </p:cNvCxnSpPr>
            <p:nvPr userDrawn="1"/>
          </p:nvCxnSpPr>
          <p:spPr>
            <a:xfrm rot="-1800000">
              <a:off x="485648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a:extLst>
                <a:ext uri="{FF2B5EF4-FFF2-40B4-BE49-F238E27FC236}">
                  <a16:creationId xmlns:a16="http://schemas.microsoft.com/office/drawing/2014/main" id="{9F12C751-CB11-004C-9775-27F25A8145F9}"/>
                </a:ext>
              </a:extLst>
            </p:cNvPr>
            <p:cNvCxnSpPr>
              <a:cxnSpLocks/>
            </p:cNvCxnSpPr>
            <p:nvPr userDrawn="1"/>
          </p:nvCxnSpPr>
          <p:spPr>
            <a:xfrm rot="-1800000">
              <a:off x="500711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99" name="Straight Connector 398">
              <a:extLst>
                <a:ext uri="{FF2B5EF4-FFF2-40B4-BE49-F238E27FC236}">
                  <a16:creationId xmlns:a16="http://schemas.microsoft.com/office/drawing/2014/main" id="{D7BE60CD-C37B-624E-BF60-36ECA153FDF1}"/>
                </a:ext>
              </a:extLst>
            </p:cNvPr>
            <p:cNvCxnSpPr>
              <a:cxnSpLocks/>
            </p:cNvCxnSpPr>
            <p:nvPr userDrawn="1"/>
          </p:nvCxnSpPr>
          <p:spPr>
            <a:xfrm rot="-1800000">
              <a:off x="515774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00" name="Straight Connector 399">
              <a:extLst>
                <a:ext uri="{FF2B5EF4-FFF2-40B4-BE49-F238E27FC236}">
                  <a16:creationId xmlns:a16="http://schemas.microsoft.com/office/drawing/2014/main" id="{6D331750-2D9E-FF44-B979-486E0B600777}"/>
                </a:ext>
              </a:extLst>
            </p:cNvPr>
            <p:cNvCxnSpPr>
              <a:cxnSpLocks/>
            </p:cNvCxnSpPr>
            <p:nvPr userDrawn="1"/>
          </p:nvCxnSpPr>
          <p:spPr>
            <a:xfrm rot="-1800000">
              <a:off x="530837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01" name="Straight Connector 400">
              <a:extLst>
                <a:ext uri="{FF2B5EF4-FFF2-40B4-BE49-F238E27FC236}">
                  <a16:creationId xmlns:a16="http://schemas.microsoft.com/office/drawing/2014/main" id="{6E32FD35-3703-DC49-8A20-F26AACD4056A}"/>
                </a:ext>
              </a:extLst>
            </p:cNvPr>
            <p:cNvCxnSpPr>
              <a:cxnSpLocks/>
            </p:cNvCxnSpPr>
            <p:nvPr userDrawn="1"/>
          </p:nvCxnSpPr>
          <p:spPr>
            <a:xfrm rot="-1800000">
              <a:off x="545900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a:extLst>
                <a:ext uri="{FF2B5EF4-FFF2-40B4-BE49-F238E27FC236}">
                  <a16:creationId xmlns:a16="http://schemas.microsoft.com/office/drawing/2014/main" id="{C42B00EF-E18D-6143-96E5-4DE41C5D6028}"/>
                </a:ext>
              </a:extLst>
            </p:cNvPr>
            <p:cNvCxnSpPr>
              <a:cxnSpLocks/>
            </p:cNvCxnSpPr>
            <p:nvPr userDrawn="1"/>
          </p:nvCxnSpPr>
          <p:spPr>
            <a:xfrm rot="-1800000">
              <a:off x="560963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a:extLst>
                <a:ext uri="{FF2B5EF4-FFF2-40B4-BE49-F238E27FC236}">
                  <a16:creationId xmlns:a16="http://schemas.microsoft.com/office/drawing/2014/main" id="{229E6E71-F499-4443-8D50-40673E2C9CDF}"/>
                </a:ext>
              </a:extLst>
            </p:cNvPr>
            <p:cNvCxnSpPr>
              <a:cxnSpLocks/>
            </p:cNvCxnSpPr>
            <p:nvPr userDrawn="1"/>
          </p:nvCxnSpPr>
          <p:spPr>
            <a:xfrm rot="-1800000">
              <a:off x="576026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a:extLst>
                <a:ext uri="{FF2B5EF4-FFF2-40B4-BE49-F238E27FC236}">
                  <a16:creationId xmlns:a16="http://schemas.microsoft.com/office/drawing/2014/main" id="{2BB6F79A-38E0-D440-9DA6-A5F348D0D6FD}"/>
                </a:ext>
              </a:extLst>
            </p:cNvPr>
            <p:cNvCxnSpPr>
              <a:cxnSpLocks/>
            </p:cNvCxnSpPr>
            <p:nvPr userDrawn="1"/>
          </p:nvCxnSpPr>
          <p:spPr>
            <a:xfrm rot="-1800000">
              <a:off x="591089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a:extLst>
                <a:ext uri="{FF2B5EF4-FFF2-40B4-BE49-F238E27FC236}">
                  <a16:creationId xmlns:a16="http://schemas.microsoft.com/office/drawing/2014/main" id="{6EFCD3C6-4139-8549-9BD4-FE0E765EC2DD}"/>
                </a:ext>
              </a:extLst>
            </p:cNvPr>
            <p:cNvCxnSpPr>
              <a:cxnSpLocks/>
            </p:cNvCxnSpPr>
            <p:nvPr userDrawn="1"/>
          </p:nvCxnSpPr>
          <p:spPr>
            <a:xfrm rot="-1800000">
              <a:off x="606152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a:extLst>
                <a:ext uri="{FF2B5EF4-FFF2-40B4-BE49-F238E27FC236}">
                  <a16:creationId xmlns:a16="http://schemas.microsoft.com/office/drawing/2014/main" id="{3991DFD3-0684-2642-BD37-CD50CD734DBF}"/>
                </a:ext>
              </a:extLst>
            </p:cNvPr>
            <p:cNvCxnSpPr>
              <a:cxnSpLocks/>
            </p:cNvCxnSpPr>
            <p:nvPr userDrawn="1"/>
          </p:nvCxnSpPr>
          <p:spPr>
            <a:xfrm rot="-1800000">
              <a:off x="621215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a:extLst>
                <a:ext uri="{FF2B5EF4-FFF2-40B4-BE49-F238E27FC236}">
                  <a16:creationId xmlns:a16="http://schemas.microsoft.com/office/drawing/2014/main" id="{7CAEE35E-9241-1842-8CA2-F6E2CB2EC300}"/>
                </a:ext>
              </a:extLst>
            </p:cNvPr>
            <p:cNvCxnSpPr>
              <a:cxnSpLocks/>
            </p:cNvCxnSpPr>
            <p:nvPr userDrawn="1"/>
          </p:nvCxnSpPr>
          <p:spPr>
            <a:xfrm rot="-1800000">
              <a:off x="636278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08" name="Straight Connector 407">
              <a:extLst>
                <a:ext uri="{FF2B5EF4-FFF2-40B4-BE49-F238E27FC236}">
                  <a16:creationId xmlns:a16="http://schemas.microsoft.com/office/drawing/2014/main" id="{FB1EA5A4-5736-2248-8DBA-9D159039CD85}"/>
                </a:ext>
              </a:extLst>
            </p:cNvPr>
            <p:cNvCxnSpPr>
              <a:cxnSpLocks/>
            </p:cNvCxnSpPr>
            <p:nvPr userDrawn="1"/>
          </p:nvCxnSpPr>
          <p:spPr>
            <a:xfrm rot="-1800000">
              <a:off x="651341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09" name="Straight Connector 408">
              <a:extLst>
                <a:ext uri="{FF2B5EF4-FFF2-40B4-BE49-F238E27FC236}">
                  <a16:creationId xmlns:a16="http://schemas.microsoft.com/office/drawing/2014/main" id="{F9B4BD48-72B5-1C45-B764-AAC3208310FE}"/>
                </a:ext>
              </a:extLst>
            </p:cNvPr>
            <p:cNvCxnSpPr>
              <a:cxnSpLocks/>
            </p:cNvCxnSpPr>
            <p:nvPr userDrawn="1"/>
          </p:nvCxnSpPr>
          <p:spPr>
            <a:xfrm rot="-1800000">
              <a:off x="666404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10" name="Straight Connector 409">
              <a:extLst>
                <a:ext uri="{FF2B5EF4-FFF2-40B4-BE49-F238E27FC236}">
                  <a16:creationId xmlns:a16="http://schemas.microsoft.com/office/drawing/2014/main" id="{64772EAE-B4B0-9741-9566-3B5AEAEE0420}"/>
                </a:ext>
              </a:extLst>
            </p:cNvPr>
            <p:cNvCxnSpPr>
              <a:cxnSpLocks/>
            </p:cNvCxnSpPr>
            <p:nvPr userDrawn="1"/>
          </p:nvCxnSpPr>
          <p:spPr>
            <a:xfrm rot="-1800000">
              <a:off x="681467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a:extLst>
                <a:ext uri="{FF2B5EF4-FFF2-40B4-BE49-F238E27FC236}">
                  <a16:creationId xmlns:a16="http://schemas.microsoft.com/office/drawing/2014/main" id="{A015E297-ACB2-3F41-B604-834E6CA3CC01}"/>
                </a:ext>
              </a:extLst>
            </p:cNvPr>
            <p:cNvCxnSpPr>
              <a:cxnSpLocks/>
            </p:cNvCxnSpPr>
            <p:nvPr userDrawn="1"/>
          </p:nvCxnSpPr>
          <p:spPr>
            <a:xfrm rot="-1800000">
              <a:off x="696530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a:extLst>
                <a:ext uri="{FF2B5EF4-FFF2-40B4-BE49-F238E27FC236}">
                  <a16:creationId xmlns:a16="http://schemas.microsoft.com/office/drawing/2014/main" id="{964E007B-100C-F246-82CE-BBEBC23E6AB9}"/>
                </a:ext>
              </a:extLst>
            </p:cNvPr>
            <p:cNvCxnSpPr>
              <a:cxnSpLocks/>
            </p:cNvCxnSpPr>
            <p:nvPr userDrawn="1"/>
          </p:nvCxnSpPr>
          <p:spPr>
            <a:xfrm rot="-1800000">
              <a:off x="711593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a:extLst>
                <a:ext uri="{FF2B5EF4-FFF2-40B4-BE49-F238E27FC236}">
                  <a16:creationId xmlns:a16="http://schemas.microsoft.com/office/drawing/2014/main" id="{7986EF84-0EF5-FF49-A9B4-F05A298F13F6}"/>
                </a:ext>
              </a:extLst>
            </p:cNvPr>
            <p:cNvCxnSpPr>
              <a:cxnSpLocks/>
            </p:cNvCxnSpPr>
            <p:nvPr userDrawn="1"/>
          </p:nvCxnSpPr>
          <p:spPr>
            <a:xfrm rot="-1800000">
              <a:off x="726656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a:extLst>
                <a:ext uri="{FF2B5EF4-FFF2-40B4-BE49-F238E27FC236}">
                  <a16:creationId xmlns:a16="http://schemas.microsoft.com/office/drawing/2014/main" id="{637EFCBB-51DB-A840-8C55-FF8EE0F5935C}"/>
                </a:ext>
              </a:extLst>
            </p:cNvPr>
            <p:cNvCxnSpPr>
              <a:cxnSpLocks/>
            </p:cNvCxnSpPr>
            <p:nvPr userDrawn="1"/>
          </p:nvCxnSpPr>
          <p:spPr>
            <a:xfrm rot="-1800000">
              <a:off x="741719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a:extLst>
                <a:ext uri="{FF2B5EF4-FFF2-40B4-BE49-F238E27FC236}">
                  <a16:creationId xmlns:a16="http://schemas.microsoft.com/office/drawing/2014/main" id="{85003981-DEC2-5644-AA8D-ADB216987B6A}"/>
                </a:ext>
              </a:extLst>
            </p:cNvPr>
            <p:cNvCxnSpPr>
              <a:cxnSpLocks/>
            </p:cNvCxnSpPr>
            <p:nvPr userDrawn="1"/>
          </p:nvCxnSpPr>
          <p:spPr>
            <a:xfrm rot="-1800000">
              <a:off x="756782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a:extLst>
                <a:ext uri="{FF2B5EF4-FFF2-40B4-BE49-F238E27FC236}">
                  <a16:creationId xmlns:a16="http://schemas.microsoft.com/office/drawing/2014/main" id="{D3D5D08F-8A7F-FD4A-93C7-E0E68C20B92E}"/>
                </a:ext>
              </a:extLst>
            </p:cNvPr>
            <p:cNvCxnSpPr>
              <a:cxnSpLocks/>
            </p:cNvCxnSpPr>
            <p:nvPr userDrawn="1"/>
          </p:nvCxnSpPr>
          <p:spPr>
            <a:xfrm rot="-1800000">
              <a:off x="771845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17" name="Straight Connector 416">
              <a:extLst>
                <a:ext uri="{FF2B5EF4-FFF2-40B4-BE49-F238E27FC236}">
                  <a16:creationId xmlns:a16="http://schemas.microsoft.com/office/drawing/2014/main" id="{130720EB-776E-474A-8858-901EA9A96F41}"/>
                </a:ext>
              </a:extLst>
            </p:cNvPr>
            <p:cNvCxnSpPr>
              <a:cxnSpLocks/>
            </p:cNvCxnSpPr>
            <p:nvPr userDrawn="1"/>
          </p:nvCxnSpPr>
          <p:spPr>
            <a:xfrm rot="-1800000">
              <a:off x="786908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18" name="Straight Connector 417">
              <a:extLst>
                <a:ext uri="{FF2B5EF4-FFF2-40B4-BE49-F238E27FC236}">
                  <a16:creationId xmlns:a16="http://schemas.microsoft.com/office/drawing/2014/main" id="{9406D030-9797-6945-ABD5-87FAB76AD76A}"/>
                </a:ext>
              </a:extLst>
            </p:cNvPr>
            <p:cNvCxnSpPr>
              <a:cxnSpLocks/>
            </p:cNvCxnSpPr>
            <p:nvPr userDrawn="1"/>
          </p:nvCxnSpPr>
          <p:spPr>
            <a:xfrm rot="-1800000">
              <a:off x="801971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19" name="Straight Connector 418">
              <a:extLst>
                <a:ext uri="{FF2B5EF4-FFF2-40B4-BE49-F238E27FC236}">
                  <a16:creationId xmlns:a16="http://schemas.microsoft.com/office/drawing/2014/main" id="{C9AFEA22-221F-DA40-A4BF-1602F24D20DF}"/>
                </a:ext>
              </a:extLst>
            </p:cNvPr>
            <p:cNvCxnSpPr>
              <a:cxnSpLocks/>
            </p:cNvCxnSpPr>
            <p:nvPr userDrawn="1"/>
          </p:nvCxnSpPr>
          <p:spPr>
            <a:xfrm rot="-1800000">
              <a:off x="817034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20" name="Straight Connector 419">
              <a:extLst>
                <a:ext uri="{FF2B5EF4-FFF2-40B4-BE49-F238E27FC236}">
                  <a16:creationId xmlns:a16="http://schemas.microsoft.com/office/drawing/2014/main" id="{642F1CEA-A87C-7141-890D-90CF869189CA}"/>
                </a:ext>
              </a:extLst>
            </p:cNvPr>
            <p:cNvCxnSpPr>
              <a:cxnSpLocks/>
            </p:cNvCxnSpPr>
            <p:nvPr userDrawn="1"/>
          </p:nvCxnSpPr>
          <p:spPr>
            <a:xfrm rot="-1800000">
              <a:off x="832097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21" name="Straight Connector 420">
              <a:extLst>
                <a:ext uri="{FF2B5EF4-FFF2-40B4-BE49-F238E27FC236}">
                  <a16:creationId xmlns:a16="http://schemas.microsoft.com/office/drawing/2014/main" id="{627891AF-221D-3542-AE40-6E07A211E7CE}"/>
                </a:ext>
              </a:extLst>
            </p:cNvPr>
            <p:cNvCxnSpPr>
              <a:cxnSpLocks/>
            </p:cNvCxnSpPr>
            <p:nvPr userDrawn="1"/>
          </p:nvCxnSpPr>
          <p:spPr>
            <a:xfrm rot="-1800000">
              <a:off x="847160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22" name="Straight Connector 421">
              <a:extLst>
                <a:ext uri="{FF2B5EF4-FFF2-40B4-BE49-F238E27FC236}">
                  <a16:creationId xmlns:a16="http://schemas.microsoft.com/office/drawing/2014/main" id="{DB599A1C-9D84-D549-9E66-72F4C78E0A99}"/>
                </a:ext>
              </a:extLst>
            </p:cNvPr>
            <p:cNvCxnSpPr>
              <a:cxnSpLocks/>
            </p:cNvCxnSpPr>
            <p:nvPr userDrawn="1"/>
          </p:nvCxnSpPr>
          <p:spPr>
            <a:xfrm rot="-1800000">
              <a:off x="877286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23" name="Straight Connector 422">
              <a:extLst>
                <a:ext uri="{FF2B5EF4-FFF2-40B4-BE49-F238E27FC236}">
                  <a16:creationId xmlns:a16="http://schemas.microsoft.com/office/drawing/2014/main" id="{AE17B95D-191F-154B-B528-2BA58596EEA2}"/>
                </a:ext>
              </a:extLst>
            </p:cNvPr>
            <p:cNvCxnSpPr>
              <a:cxnSpLocks/>
            </p:cNvCxnSpPr>
            <p:nvPr userDrawn="1"/>
          </p:nvCxnSpPr>
          <p:spPr>
            <a:xfrm rot="-1800000">
              <a:off x="907412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a:extLst>
                <a:ext uri="{FF2B5EF4-FFF2-40B4-BE49-F238E27FC236}">
                  <a16:creationId xmlns:a16="http://schemas.microsoft.com/office/drawing/2014/main" id="{16A8633E-0511-694E-B284-63CB80CCBD4A}"/>
                </a:ext>
              </a:extLst>
            </p:cNvPr>
            <p:cNvCxnSpPr>
              <a:cxnSpLocks/>
            </p:cNvCxnSpPr>
            <p:nvPr userDrawn="1"/>
          </p:nvCxnSpPr>
          <p:spPr>
            <a:xfrm rot="-1800000">
              <a:off x="937538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a:extLst>
                <a:ext uri="{FF2B5EF4-FFF2-40B4-BE49-F238E27FC236}">
                  <a16:creationId xmlns:a16="http://schemas.microsoft.com/office/drawing/2014/main" id="{13F78B36-8CBC-9942-9E7D-816AB35861ED}"/>
                </a:ext>
              </a:extLst>
            </p:cNvPr>
            <p:cNvCxnSpPr>
              <a:cxnSpLocks/>
            </p:cNvCxnSpPr>
            <p:nvPr userDrawn="1"/>
          </p:nvCxnSpPr>
          <p:spPr>
            <a:xfrm rot="-1800000">
              <a:off x="967664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26" name="Straight Connector 425">
              <a:extLst>
                <a:ext uri="{FF2B5EF4-FFF2-40B4-BE49-F238E27FC236}">
                  <a16:creationId xmlns:a16="http://schemas.microsoft.com/office/drawing/2014/main" id="{6EF0E8B4-711C-7347-8CCA-A34C9F487A98}"/>
                </a:ext>
              </a:extLst>
            </p:cNvPr>
            <p:cNvCxnSpPr>
              <a:cxnSpLocks/>
            </p:cNvCxnSpPr>
            <p:nvPr userDrawn="1"/>
          </p:nvCxnSpPr>
          <p:spPr>
            <a:xfrm rot="-1800000">
              <a:off x="997790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27" name="Straight Connector 426">
              <a:extLst>
                <a:ext uri="{FF2B5EF4-FFF2-40B4-BE49-F238E27FC236}">
                  <a16:creationId xmlns:a16="http://schemas.microsoft.com/office/drawing/2014/main" id="{2AEC8472-7CA1-6B40-95CC-E039604F78C9}"/>
                </a:ext>
              </a:extLst>
            </p:cNvPr>
            <p:cNvCxnSpPr>
              <a:cxnSpLocks/>
            </p:cNvCxnSpPr>
            <p:nvPr userDrawn="1"/>
          </p:nvCxnSpPr>
          <p:spPr>
            <a:xfrm rot="-1800000">
              <a:off x="862223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28" name="Straight Connector 427">
              <a:extLst>
                <a:ext uri="{FF2B5EF4-FFF2-40B4-BE49-F238E27FC236}">
                  <a16:creationId xmlns:a16="http://schemas.microsoft.com/office/drawing/2014/main" id="{E864BCC1-D61B-A04B-8B69-728257DBB8AA}"/>
                </a:ext>
              </a:extLst>
            </p:cNvPr>
            <p:cNvCxnSpPr>
              <a:cxnSpLocks/>
            </p:cNvCxnSpPr>
            <p:nvPr userDrawn="1"/>
          </p:nvCxnSpPr>
          <p:spPr>
            <a:xfrm rot="-1800000">
              <a:off x="892349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a:extLst>
                <a:ext uri="{FF2B5EF4-FFF2-40B4-BE49-F238E27FC236}">
                  <a16:creationId xmlns:a16="http://schemas.microsoft.com/office/drawing/2014/main" id="{C1F6BE05-0249-3F44-A2B3-E2544C1B4C76}"/>
                </a:ext>
              </a:extLst>
            </p:cNvPr>
            <p:cNvCxnSpPr>
              <a:cxnSpLocks/>
            </p:cNvCxnSpPr>
            <p:nvPr userDrawn="1"/>
          </p:nvCxnSpPr>
          <p:spPr>
            <a:xfrm rot="-1800000">
              <a:off x="922475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a:extLst>
                <a:ext uri="{FF2B5EF4-FFF2-40B4-BE49-F238E27FC236}">
                  <a16:creationId xmlns:a16="http://schemas.microsoft.com/office/drawing/2014/main" id="{13D030C2-F34C-644D-BA84-0B2DAD092B79}"/>
                </a:ext>
              </a:extLst>
            </p:cNvPr>
            <p:cNvCxnSpPr>
              <a:cxnSpLocks/>
            </p:cNvCxnSpPr>
            <p:nvPr userDrawn="1"/>
          </p:nvCxnSpPr>
          <p:spPr>
            <a:xfrm rot="-1800000">
              <a:off x="952601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a:extLst>
                <a:ext uri="{FF2B5EF4-FFF2-40B4-BE49-F238E27FC236}">
                  <a16:creationId xmlns:a16="http://schemas.microsoft.com/office/drawing/2014/main" id="{9E8961F0-5907-A049-A1BC-A3F77B7305F3}"/>
                </a:ext>
              </a:extLst>
            </p:cNvPr>
            <p:cNvCxnSpPr>
              <a:cxnSpLocks/>
            </p:cNvCxnSpPr>
            <p:nvPr userDrawn="1"/>
          </p:nvCxnSpPr>
          <p:spPr>
            <a:xfrm rot="-1800000">
              <a:off x="982727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a:extLst>
                <a:ext uri="{FF2B5EF4-FFF2-40B4-BE49-F238E27FC236}">
                  <a16:creationId xmlns:a16="http://schemas.microsoft.com/office/drawing/2014/main" id="{543522E9-EF10-6B4E-8EB3-F753EF64868A}"/>
                </a:ext>
              </a:extLst>
            </p:cNvPr>
            <p:cNvCxnSpPr>
              <a:cxnSpLocks/>
            </p:cNvCxnSpPr>
            <p:nvPr userDrawn="1"/>
          </p:nvCxnSpPr>
          <p:spPr>
            <a:xfrm rot="-1800000">
              <a:off x="1012853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a:extLst>
                <a:ext uri="{FF2B5EF4-FFF2-40B4-BE49-F238E27FC236}">
                  <a16:creationId xmlns:a16="http://schemas.microsoft.com/office/drawing/2014/main" id="{32BBCD6A-643F-BC4D-95B0-14B371C2FE21}"/>
                </a:ext>
              </a:extLst>
            </p:cNvPr>
            <p:cNvCxnSpPr>
              <a:cxnSpLocks/>
            </p:cNvCxnSpPr>
            <p:nvPr userDrawn="1"/>
          </p:nvCxnSpPr>
          <p:spPr>
            <a:xfrm rot="-1800000">
              <a:off x="1027916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a:extLst>
                <a:ext uri="{FF2B5EF4-FFF2-40B4-BE49-F238E27FC236}">
                  <a16:creationId xmlns:a16="http://schemas.microsoft.com/office/drawing/2014/main" id="{4F27D091-4E4A-3D41-A51C-36528A4122B7}"/>
                </a:ext>
              </a:extLst>
            </p:cNvPr>
            <p:cNvCxnSpPr>
              <a:cxnSpLocks/>
            </p:cNvCxnSpPr>
            <p:nvPr userDrawn="1"/>
          </p:nvCxnSpPr>
          <p:spPr>
            <a:xfrm rot="-1800000">
              <a:off x="1042979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35" name="Straight Connector 434">
              <a:extLst>
                <a:ext uri="{FF2B5EF4-FFF2-40B4-BE49-F238E27FC236}">
                  <a16:creationId xmlns:a16="http://schemas.microsoft.com/office/drawing/2014/main" id="{17EFA085-8DC1-1A46-8EC2-C0EB85D99B87}"/>
                </a:ext>
              </a:extLst>
            </p:cNvPr>
            <p:cNvCxnSpPr>
              <a:cxnSpLocks/>
            </p:cNvCxnSpPr>
            <p:nvPr userDrawn="1"/>
          </p:nvCxnSpPr>
          <p:spPr>
            <a:xfrm rot="-1800000">
              <a:off x="1058042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36" name="Straight Connector 435">
              <a:extLst>
                <a:ext uri="{FF2B5EF4-FFF2-40B4-BE49-F238E27FC236}">
                  <a16:creationId xmlns:a16="http://schemas.microsoft.com/office/drawing/2014/main" id="{F6AAF982-D895-694E-A6F7-402BC6E08AEA}"/>
                </a:ext>
              </a:extLst>
            </p:cNvPr>
            <p:cNvCxnSpPr>
              <a:cxnSpLocks/>
            </p:cNvCxnSpPr>
            <p:nvPr userDrawn="1"/>
          </p:nvCxnSpPr>
          <p:spPr>
            <a:xfrm rot="-1800000">
              <a:off x="1073105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a:extLst>
                <a:ext uri="{FF2B5EF4-FFF2-40B4-BE49-F238E27FC236}">
                  <a16:creationId xmlns:a16="http://schemas.microsoft.com/office/drawing/2014/main" id="{0492CBAC-CA28-6745-A6CF-E11B855DE3D4}"/>
                </a:ext>
              </a:extLst>
            </p:cNvPr>
            <p:cNvCxnSpPr>
              <a:cxnSpLocks/>
            </p:cNvCxnSpPr>
            <p:nvPr userDrawn="1"/>
          </p:nvCxnSpPr>
          <p:spPr>
            <a:xfrm rot="-1800000">
              <a:off x="1088168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a:extLst>
                <a:ext uri="{FF2B5EF4-FFF2-40B4-BE49-F238E27FC236}">
                  <a16:creationId xmlns:a16="http://schemas.microsoft.com/office/drawing/2014/main" id="{5BFF2273-C6B5-E74C-A727-EE9FB510612B}"/>
                </a:ext>
              </a:extLst>
            </p:cNvPr>
            <p:cNvCxnSpPr>
              <a:cxnSpLocks/>
            </p:cNvCxnSpPr>
            <p:nvPr userDrawn="1"/>
          </p:nvCxnSpPr>
          <p:spPr>
            <a:xfrm rot="-1800000">
              <a:off x="1103231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a:extLst>
                <a:ext uri="{FF2B5EF4-FFF2-40B4-BE49-F238E27FC236}">
                  <a16:creationId xmlns:a16="http://schemas.microsoft.com/office/drawing/2014/main" id="{D65B6624-548C-044D-8785-0128B31E708E}"/>
                </a:ext>
              </a:extLst>
            </p:cNvPr>
            <p:cNvCxnSpPr>
              <a:cxnSpLocks/>
            </p:cNvCxnSpPr>
            <p:nvPr userDrawn="1"/>
          </p:nvCxnSpPr>
          <p:spPr>
            <a:xfrm rot="-1800000">
              <a:off x="1118294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a:extLst>
                <a:ext uri="{FF2B5EF4-FFF2-40B4-BE49-F238E27FC236}">
                  <a16:creationId xmlns:a16="http://schemas.microsoft.com/office/drawing/2014/main" id="{B236C9D1-BDCE-344C-893D-E62DBB1DE8CD}"/>
                </a:ext>
              </a:extLst>
            </p:cNvPr>
            <p:cNvCxnSpPr>
              <a:cxnSpLocks/>
            </p:cNvCxnSpPr>
            <p:nvPr userDrawn="1"/>
          </p:nvCxnSpPr>
          <p:spPr>
            <a:xfrm rot="-1800000">
              <a:off x="1133357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a:extLst>
                <a:ext uri="{FF2B5EF4-FFF2-40B4-BE49-F238E27FC236}">
                  <a16:creationId xmlns:a16="http://schemas.microsoft.com/office/drawing/2014/main" id="{C6FF13C2-D943-BA40-AF49-955C48AA8CF8}"/>
                </a:ext>
              </a:extLst>
            </p:cNvPr>
            <p:cNvCxnSpPr>
              <a:cxnSpLocks/>
            </p:cNvCxnSpPr>
            <p:nvPr userDrawn="1"/>
          </p:nvCxnSpPr>
          <p:spPr>
            <a:xfrm rot="-1800000">
              <a:off x="1148420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a:extLst>
                <a:ext uri="{FF2B5EF4-FFF2-40B4-BE49-F238E27FC236}">
                  <a16:creationId xmlns:a16="http://schemas.microsoft.com/office/drawing/2014/main" id="{F7F876F5-B040-6443-8A65-DE049D13F9CB}"/>
                </a:ext>
              </a:extLst>
            </p:cNvPr>
            <p:cNvCxnSpPr>
              <a:cxnSpLocks/>
            </p:cNvCxnSpPr>
            <p:nvPr userDrawn="1"/>
          </p:nvCxnSpPr>
          <p:spPr>
            <a:xfrm rot="-1800000">
              <a:off x="1163483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43" name="Straight Connector 442">
              <a:extLst>
                <a:ext uri="{FF2B5EF4-FFF2-40B4-BE49-F238E27FC236}">
                  <a16:creationId xmlns:a16="http://schemas.microsoft.com/office/drawing/2014/main" id="{A2531F62-9678-3A4D-8404-503DEFC1F020}"/>
                </a:ext>
              </a:extLst>
            </p:cNvPr>
            <p:cNvCxnSpPr>
              <a:cxnSpLocks/>
            </p:cNvCxnSpPr>
            <p:nvPr userDrawn="1"/>
          </p:nvCxnSpPr>
          <p:spPr>
            <a:xfrm rot="-1800000">
              <a:off x="1178546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44" name="Straight Connector 443">
              <a:extLst>
                <a:ext uri="{FF2B5EF4-FFF2-40B4-BE49-F238E27FC236}">
                  <a16:creationId xmlns:a16="http://schemas.microsoft.com/office/drawing/2014/main" id="{DA1BD6FA-9D27-7247-A7F0-2421133063D0}"/>
                </a:ext>
              </a:extLst>
            </p:cNvPr>
            <p:cNvCxnSpPr>
              <a:cxnSpLocks/>
            </p:cNvCxnSpPr>
            <p:nvPr userDrawn="1"/>
          </p:nvCxnSpPr>
          <p:spPr>
            <a:xfrm rot="-1800000">
              <a:off x="1193609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a:extLst>
                <a:ext uri="{FF2B5EF4-FFF2-40B4-BE49-F238E27FC236}">
                  <a16:creationId xmlns:a16="http://schemas.microsoft.com/office/drawing/2014/main" id="{4DE7F8E2-5159-B547-831F-A095BC271B3F}"/>
                </a:ext>
              </a:extLst>
            </p:cNvPr>
            <p:cNvCxnSpPr>
              <a:cxnSpLocks/>
            </p:cNvCxnSpPr>
            <p:nvPr userDrawn="1"/>
          </p:nvCxnSpPr>
          <p:spPr>
            <a:xfrm rot="-1800000">
              <a:off x="1208672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a:extLst>
                <a:ext uri="{FF2B5EF4-FFF2-40B4-BE49-F238E27FC236}">
                  <a16:creationId xmlns:a16="http://schemas.microsoft.com/office/drawing/2014/main" id="{521BB9A0-59D8-3C46-B691-7E9442CA84E1}"/>
                </a:ext>
              </a:extLst>
            </p:cNvPr>
            <p:cNvCxnSpPr>
              <a:cxnSpLocks/>
            </p:cNvCxnSpPr>
            <p:nvPr userDrawn="1"/>
          </p:nvCxnSpPr>
          <p:spPr>
            <a:xfrm rot="-1800000">
              <a:off x="1223735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a:extLst>
                <a:ext uri="{FF2B5EF4-FFF2-40B4-BE49-F238E27FC236}">
                  <a16:creationId xmlns:a16="http://schemas.microsoft.com/office/drawing/2014/main" id="{E11C1F88-1318-6941-B4CF-15C83FC27E15}"/>
                </a:ext>
              </a:extLst>
            </p:cNvPr>
            <p:cNvCxnSpPr>
              <a:cxnSpLocks/>
            </p:cNvCxnSpPr>
            <p:nvPr userDrawn="1"/>
          </p:nvCxnSpPr>
          <p:spPr>
            <a:xfrm rot="-1800000">
              <a:off x="12387989"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a:extLst>
                <a:ext uri="{FF2B5EF4-FFF2-40B4-BE49-F238E27FC236}">
                  <a16:creationId xmlns:a16="http://schemas.microsoft.com/office/drawing/2014/main" id="{69FE4F5C-025E-7C41-8082-CD391DAA66BA}"/>
                </a:ext>
              </a:extLst>
            </p:cNvPr>
            <p:cNvCxnSpPr>
              <a:cxnSpLocks/>
            </p:cNvCxnSpPr>
            <p:nvPr userDrawn="1"/>
          </p:nvCxnSpPr>
          <p:spPr>
            <a:xfrm rot="-1800000">
              <a:off x="-38986"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a:extLst>
                <a:ext uri="{FF2B5EF4-FFF2-40B4-BE49-F238E27FC236}">
                  <a16:creationId xmlns:a16="http://schemas.microsoft.com/office/drawing/2014/main" id="{CCDB73EF-B29B-E140-8153-BC741A2D9C30}"/>
                </a:ext>
              </a:extLst>
            </p:cNvPr>
            <p:cNvCxnSpPr>
              <a:cxnSpLocks/>
            </p:cNvCxnSpPr>
            <p:nvPr userDrawn="1"/>
          </p:nvCxnSpPr>
          <p:spPr>
            <a:xfrm rot="-1800000">
              <a:off x="11164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a:extLst>
                <a:ext uri="{FF2B5EF4-FFF2-40B4-BE49-F238E27FC236}">
                  <a16:creationId xmlns:a16="http://schemas.microsoft.com/office/drawing/2014/main" id="{966B0A3D-3D3D-0A4F-8BAB-E6778206296B}"/>
                </a:ext>
              </a:extLst>
            </p:cNvPr>
            <p:cNvCxnSpPr>
              <a:cxnSpLocks/>
            </p:cNvCxnSpPr>
            <p:nvPr userDrawn="1"/>
          </p:nvCxnSpPr>
          <p:spPr>
            <a:xfrm rot="-1800000">
              <a:off x="26227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51" name="Straight Connector 450">
              <a:extLst>
                <a:ext uri="{FF2B5EF4-FFF2-40B4-BE49-F238E27FC236}">
                  <a16:creationId xmlns:a16="http://schemas.microsoft.com/office/drawing/2014/main" id="{BBBB931B-6B85-6246-983D-3E36FE317FBD}"/>
                </a:ext>
              </a:extLst>
            </p:cNvPr>
            <p:cNvCxnSpPr>
              <a:cxnSpLocks/>
            </p:cNvCxnSpPr>
            <p:nvPr userDrawn="1"/>
          </p:nvCxnSpPr>
          <p:spPr>
            <a:xfrm rot="-1800000">
              <a:off x="41290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52" name="Straight Connector 451">
              <a:extLst>
                <a:ext uri="{FF2B5EF4-FFF2-40B4-BE49-F238E27FC236}">
                  <a16:creationId xmlns:a16="http://schemas.microsoft.com/office/drawing/2014/main" id="{E89AF5B1-31E7-EE44-9B32-18A20AB0E30A}"/>
                </a:ext>
              </a:extLst>
            </p:cNvPr>
            <p:cNvCxnSpPr>
              <a:cxnSpLocks/>
            </p:cNvCxnSpPr>
            <p:nvPr userDrawn="1"/>
          </p:nvCxnSpPr>
          <p:spPr>
            <a:xfrm rot="-1800000">
              <a:off x="56353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a:extLst>
                <a:ext uri="{FF2B5EF4-FFF2-40B4-BE49-F238E27FC236}">
                  <a16:creationId xmlns:a16="http://schemas.microsoft.com/office/drawing/2014/main" id="{EB2506E7-9B8F-9749-AB8C-56A1FD50F193}"/>
                </a:ext>
              </a:extLst>
            </p:cNvPr>
            <p:cNvCxnSpPr>
              <a:cxnSpLocks/>
            </p:cNvCxnSpPr>
            <p:nvPr userDrawn="1"/>
          </p:nvCxnSpPr>
          <p:spPr>
            <a:xfrm rot="-1800000">
              <a:off x="71416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a:extLst>
                <a:ext uri="{FF2B5EF4-FFF2-40B4-BE49-F238E27FC236}">
                  <a16:creationId xmlns:a16="http://schemas.microsoft.com/office/drawing/2014/main" id="{E9459944-D864-3940-8599-F60AB457BECB}"/>
                </a:ext>
              </a:extLst>
            </p:cNvPr>
            <p:cNvCxnSpPr>
              <a:cxnSpLocks/>
            </p:cNvCxnSpPr>
            <p:nvPr userDrawn="1"/>
          </p:nvCxnSpPr>
          <p:spPr>
            <a:xfrm rot="-1800000">
              <a:off x="86479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a:extLst>
                <a:ext uri="{FF2B5EF4-FFF2-40B4-BE49-F238E27FC236}">
                  <a16:creationId xmlns:a16="http://schemas.microsoft.com/office/drawing/2014/main" id="{79E3B7A2-A153-AD43-B890-9B81EFDFAA3F}"/>
                </a:ext>
              </a:extLst>
            </p:cNvPr>
            <p:cNvCxnSpPr>
              <a:cxnSpLocks/>
            </p:cNvCxnSpPr>
            <p:nvPr userDrawn="1"/>
          </p:nvCxnSpPr>
          <p:spPr>
            <a:xfrm rot="-1800000">
              <a:off x="101542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a:extLst>
                <a:ext uri="{FF2B5EF4-FFF2-40B4-BE49-F238E27FC236}">
                  <a16:creationId xmlns:a16="http://schemas.microsoft.com/office/drawing/2014/main" id="{30E05F8A-E6BF-8C4A-A853-251803345C92}"/>
                </a:ext>
              </a:extLst>
            </p:cNvPr>
            <p:cNvCxnSpPr>
              <a:cxnSpLocks/>
            </p:cNvCxnSpPr>
            <p:nvPr userDrawn="1"/>
          </p:nvCxnSpPr>
          <p:spPr>
            <a:xfrm rot="-1800000">
              <a:off x="116605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a:extLst>
                <a:ext uri="{FF2B5EF4-FFF2-40B4-BE49-F238E27FC236}">
                  <a16:creationId xmlns:a16="http://schemas.microsoft.com/office/drawing/2014/main" id="{5D152AEF-4D9B-3F40-81DE-BAB1AD00FEB4}"/>
                </a:ext>
              </a:extLst>
            </p:cNvPr>
            <p:cNvCxnSpPr>
              <a:cxnSpLocks/>
            </p:cNvCxnSpPr>
            <p:nvPr userDrawn="1"/>
          </p:nvCxnSpPr>
          <p:spPr>
            <a:xfrm rot="-1800000">
              <a:off x="131668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a:extLst>
                <a:ext uri="{FF2B5EF4-FFF2-40B4-BE49-F238E27FC236}">
                  <a16:creationId xmlns:a16="http://schemas.microsoft.com/office/drawing/2014/main" id="{2961F4A0-842D-9047-B476-DDF20B0BBE1F}"/>
                </a:ext>
              </a:extLst>
            </p:cNvPr>
            <p:cNvCxnSpPr>
              <a:cxnSpLocks/>
            </p:cNvCxnSpPr>
            <p:nvPr userDrawn="1"/>
          </p:nvCxnSpPr>
          <p:spPr>
            <a:xfrm rot="-1800000">
              <a:off x="146731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59" name="Straight Connector 458">
              <a:extLst>
                <a:ext uri="{FF2B5EF4-FFF2-40B4-BE49-F238E27FC236}">
                  <a16:creationId xmlns:a16="http://schemas.microsoft.com/office/drawing/2014/main" id="{40E05E8F-3694-314F-A4A8-7F97C868564C}"/>
                </a:ext>
              </a:extLst>
            </p:cNvPr>
            <p:cNvCxnSpPr>
              <a:cxnSpLocks/>
            </p:cNvCxnSpPr>
            <p:nvPr userDrawn="1"/>
          </p:nvCxnSpPr>
          <p:spPr>
            <a:xfrm rot="-1800000">
              <a:off x="161794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60" name="Straight Connector 459">
              <a:extLst>
                <a:ext uri="{FF2B5EF4-FFF2-40B4-BE49-F238E27FC236}">
                  <a16:creationId xmlns:a16="http://schemas.microsoft.com/office/drawing/2014/main" id="{F726C8A8-66FA-BC45-9A13-C0D0B6987AEC}"/>
                </a:ext>
              </a:extLst>
            </p:cNvPr>
            <p:cNvCxnSpPr>
              <a:cxnSpLocks/>
            </p:cNvCxnSpPr>
            <p:nvPr userDrawn="1"/>
          </p:nvCxnSpPr>
          <p:spPr>
            <a:xfrm rot="-1800000">
              <a:off x="176857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a:extLst>
                <a:ext uri="{FF2B5EF4-FFF2-40B4-BE49-F238E27FC236}">
                  <a16:creationId xmlns:a16="http://schemas.microsoft.com/office/drawing/2014/main" id="{0E1F58DD-97AA-8A41-866D-13C0D4DA32AA}"/>
                </a:ext>
              </a:extLst>
            </p:cNvPr>
            <p:cNvCxnSpPr>
              <a:cxnSpLocks/>
            </p:cNvCxnSpPr>
            <p:nvPr userDrawn="1"/>
          </p:nvCxnSpPr>
          <p:spPr>
            <a:xfrm rot="-1800000">
              <a:off x="191920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a:extLst>
                <a:ext uri="{FF2B5EF4-FFF2-40B4-BE49-F238E27FC236}">
                  <a16:creationId xmlns:a16="http://schemas.microsoft.com/office/drawing/2014/main" id="{7D352A86-019B-1042-BF2B-2B55517B7A8B}"/>
                </a:ext>
              </a:extLst>
            </p:cNvPr>
            <p:cNvCxnSpPr>
              <a:cxnSpLocks/>
            </p:cNvCxnSpPr>
            <p:nvPr userDrawn="1"/>
          </p:nvCxnSpPr>
          <p:spPr>
            <a:xfrm rot="-1800000">
              <a:off x="206983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a:extLst>
                <a:ext uri="{FF2B5EF4-FFF2-40B4-BE49-F238E27FC236}">
                  <a16:creationId xmlns:a16="http://schemas.microsoft.com/office/drawing/2014/main" id="{3B76124F-FCC7-4C4C-91EA-55A82DC017F9}"/>
                </a:ext>
              </a:extLst>
            </p:cNvPr>
            <p:cNvCxnSpPr>
              <a:cxnSpLocks/>
            </p:cNvCxnSpPr>
            <p:nvPr userDrawn="1"/>
          </p:nvCxnSpPr>
          <p:spPr>
            <a:xfrm rot="-1800000">
              <a:off x="222046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a:extLst>
                <a:ext uri="{FF2B5EF4-FFF2-40B4-BE49-F238E27FC236}">
                  <a16:creationId xmlns:a16="http://schemas.microsoft.com/office/drawing/2014/main" id="{63FC21FC-3326-D04C-AEF2-E9E705A351ED}"/>
                </a:ext>
              </a:extLst>
            </p:cNvPr>
            <p:cNvCxnSpPr>
              <a:cxnSpLocks/>
            </p:cNvCxnSpPr>
            <p:nvPr userDrawn="1"/>
          </p:nvCxnSpPr>
          <p:spPr>
            <a:xfrm rot="-1800000">
              <a:off x="237109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a:extLst>
                <a:ext uri="{FF2B5EF4-FFF2-40B4-BE49-F238E27FC236}">
                  <a16:creationId xmlns:a16="http://schemas.microsoft.com/office/drawing/2014/main" id="{EEF36135-2242-AC42-9245-398874C6D63F}"/>
                </a:ext>
              </a:extLst>
            </p:cNvPr>
            <p:cNvCxnSpPr>
              <a:cxnSpLocks/>
            </p:cNvCxnSpPr>
            <p:nvPr userDrawn="1"/>
          </p:nvCxnSpPr>
          <p:spPr>
            <a:xfrm rot="-1800000">
              <a:off x="252172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a:extLst>
                <a:ext uri="{FF2B5EF4-FFF2-40B4-BE49-F238E27FC236}">
                  <a16:creationId xmlns:a16="http://schemas.microsoft.com/office/drawing/2014/main" id="{6C4ADC71-90C7-DB44-8850-F74818F62337}"/>
                </a:ext>
              </a:extLst>
            </p:cNvPr>
            <p:cNvCxnSpPr>
              <a:cxnSpLocks/>
            </p:cNvCxnSpPr>
            <p:nvPr userDrawn="1"/>
          </p:nvCxnSpPr>
          <p:spPr>
            <a:xfrm rot="-1800000">
              <a:off x="267235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67" name="Straight Connector 466">
              <a:extLst>
                <a:ext uri="{FF2B5EF4-FFF2-40B4-BE49-F238E27FC236}">
                  <a16:creationId xmlns:a16="http://schemas.microsoft.com/office/drawing/2014/main" id="{FE09FF3C-4A6F-1F43-93C9-C6BA7ABB69DF}"/>
                </a:ext>
              </a:extLst>
            </p:cNvPr>
            <p:cNvCxnSpPr>
              <a:cxnSpLocks/>
            </p:cNvCxnSpPr>
            <p:nvPr userDrawn="1"/>
          </p:nvCxnSpPr>
          <p:spPr>
            <a:xfrm rot="-1800000">
              <a:off x="282298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68" name="Straight Connector 467">
              <a:extLst>
                <a:ext uri="{FF2B5EF4-FFF2-40B4-BE49-F238E27FC236}">
                  <a16:creationId xmlns:a16="http://schemas.microsoft.com/office/drawing/2014/main" id="{DBA3C509-E367-E648-9F5A-41BB39A384A3}"/>
                </a:ext>
              </a:extLst>
            </p:cNvPr>
            <p:cNvCxnSpPr>
              <a:cxnSpLocks/>
            </p:cNvCxnSpPr>
            <p:nvPr userDrawn="1"/>
          </p:nvCxnSpPr>
          <p:spPr>
            <a:xfrm rot="-1800000">
              <a:off x="297361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a:extLst>
                <a:ext uri="{FF2B5EF4-FFF2-40B4-BE49-F238E27FC236}">
                  <a16:creationId xmlns:a16="http://schemas.microsoft.com/office/drawing/2014/main" id="{92B3030D-3E84-C847-B42F-5465FB786442}"/>
                </a:ext>
              </a:extLst>
            </p:cNvPr>
            <p:cNvCxnSpPr>
              <a:cxnSpLocks/>
            </p:cNvCxnSpPr>
            <p:nvPr userDrawn="1"/>
          </p:nvCxnSpPr>
          <p:spPr>
            <a:xfrm rot="-1800000">
              <a:off x="312424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a:extLst>
                <a:ext uri="{FF2B5EF4-FFF2-40B4-BE49-F238E27FC236}">
                  <a16:creationId xmlns:a16="http://schemas.microsoft.com/office/drawing/2014/main" id="{F15752E5-E5C0-5947-A0CD-EA05EE18483C}"/>
                </a:ext>
              </a:extLst>
            </p:cNvPr>
            <p:cNvCxnSpPr>
              <a:cxnSpLocks/>
            </p:cNvCxnSpPr>
            <p:nvPr userDrawn="1"/>
          </p:nvCxnSpPr>
          <p:spPr>
            <a:xfrm rot="-1800000">
              <a:off x="327487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a:extLst>
                <a:ext uri="{FF2B5EF4-FFF2-40B4-BE49-F238E27FC236}">
                  <a16:creationId xmlns:a16="http://schemas.microsoft.com/office/drawing/2014/main" id="{E374F223-CCF3-B94E-9AE0-4BAC1955E729}"/>
                </a:ext>
              </a:extLst>
            </p:cNvPr>
            <p:cNvCxnSpPr>
              <a:cxnSpLocks/>
            </p:cNvCxnSpPr>
            <p:nvPr userDrawn="1"/>
          </p:nvCxnSpPr>
          <p:spPr>
            <a:xfrm rot="-1800000">
              <a:off x="342550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a:extLst>
                <a:ext uri="{FF2B5EF4-FFF2-40B4-BE49-F238E27FC236}">
                  <a16:creationId xmlns:a16="http://schemas.microsoft.com/office/drawing/2014/main" id="{9032B86F-59D6-F246-A4C3-B6524FFD2D6F}"/>
                </a:ext>
              </a:extLst>
            </p:cNvPr>
            <p:cNvCxnSpPr>
              <a:cxnSpLocks/>
            </p:cNvCxnSpPr>
            <p:nvPr userDrawn="1"/>
          </p:nvCxnSpPr>
          <p:spPr>
            <a:xfrm rot="-1800000">
              <a:off x="357613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a:extLst>
                <a:ext uri="{FF2B5EF4-FFF2-40B4-BE49-F238E27FC236}">
                  <a16:creationId xmlns:a16="http://schemas.microsoft.com/office/drawing/2014/main" id="{9C99D623-5074-DD44-B543-18B9462B4260}"/>
                </a:ext>
              </a:extLst>
            </p:cNvPr>
            <p:cNvCxnSpPr>
              <a:cxnSpLocks/>
            </p:cNvCxnSpPr>
            <p:nvPr userDrawn="1"/>
          </p:nvCxnSpPr>
          <p:spPr>
            <a:xfrm rot="-1800000">
              <a:off x="372676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a:extLst>
                <a:ext uri="{FF2B5EF4-FFF2-40B4-BE49-F238E27FC236}">
                  <a16:creationId xmlns:a16="http://schemas.microsoft.com/office/drawing/2014/main" id="{ABD4858B-D146-0344-94C3-5CD2FACC3EDD}"/>
                </a:ext>
              </a:extLst>
            </p:cNvPr>
            <p:cNvCxnSpPr>
              <a:cxnSpLocks/>
            </p:cNvCxnSpPr>
            <p:nvPr userDrawn="1"/>
          </p:nvCxnSpPr>
          <p:spPr>
            <a:xfrm rot="-1800000">
              <a:off x="387739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75" name="Straight Connector 474">
              <a:extLst>
                <a:ext uri="{FF2B5EF4-FFF2-40B4-BE49-F238E27FC236}">
                  <a16:creationId xmlns:a16="http://schemas.microsoft.com/office/drawing/2014/main" id="{83606F7A-3CC8-7744-A8AC-807E891C0D69}"/>
                </a:ext>
              </a:extLst>
            </p:cNvPr>
            <p:cNvCxnSpPr>
              <a:cxnSpLocks/>
            </p:cNvCxnSpPr>
            <p:nvPr userDrawn="1"/>
          </p:nvCxnSpPr>
          <p:spPr>
            <a:xfrm rot="-1800000">
              <a:off x="402802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76" name="Straight Connector 475">
              <a:extLst>
                <a:ext uri="{FF2B5EF4-FFF2-40B4-BE49-F238E27FC236}">
                  <a16:creationId xmlns:a16="http://schemas.microsoft.com/office/drawing/2014/main" id="{456F0983-F195-694F-A015-E75810480249}"/>
                </a:ext>
              </a:extLst>
            </p:cNvPr>
            <p:cNvCxnSpPr>
              <a:cxnSpLocks/>
            </p:cNvCxnSpPr>
            <p:nvPr userDrawn="1"/>
          </p:nvCxnSpPr>
          <p:spPr>
            <a:xfrm rot="-1800000">
              <a:off x="417865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a:extLst>
                <a:ext uri="{FF2B5EF4-FFF2-40B4-BE49-F238E27FC236}">
                  <a16:creationId xmlns:a16="http://schemas.microsoft.com/office/drawing/2014/main" id="{61F2413F-D529-2145-8AC9-A075088C56B9}"/>
                </a:ext>
              </a:extLst>
            </p:cNvPr>
            <p:cNvCxnSpPr>
              <a:cxnSpLocks/>
            </p:cNvCxnSpPr>
            <p:nvPr userDrawn="1"/>
          </p:nvCxnSpPr>
          <p:spPr>
            <a:xfrm rot="-1800000">
              <a:off x="432928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a:extLst>
                <a:ext uri="{FF2B5EF4-FFF2-40B4-BE49-F238E27FC236}">
                  <a16:creationId xmlns:a16="http://schemas.microsoft.com/office/drawing/2014/main" id="{800896D6-C1E9-1945-A3A3-6F74B0A3F3F9}"/>
                </a:ext>
              </a:extLst>
            </p:cNvPr>
            <p:cNvCxnSpPr>
              <a:cxnSpLocks/>
            </p:cNvCxnSpPr>
            <p:nvPr userDrawn="1"/>
          </p:nvCxnSpPr>
          <p:spPr>
            <a:xfrm rot="-1800000">
              <a:off x="447991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a:extLst>
                <a:ext uri="{FF2B5EF4-FFF2-40B4-BE49-F238E27FC236}">
                  <a16:creationId xmlns:a16="http://schemas.microsoft.com/office/drawing/2014/main" id="{E7919EA9-7B11-BB4A-A138-8C133FBF7CEE}"/>
                </a:ext>
              </a:extLst>
            </p:cNvPr>
            <p:cNvCxnSpPr>
              <a:cxnSpLocks/>
            </p:cNvCxnSpPr>
            <p:nvPr userDrawn="1"/>
          </p:nvCxnSpPr>
          <p:spPr>
            <a:xfrm rot="-1800000">
              <a:off x="463054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a:extLst>
                <a:ext uri="{FF2B5EF4-FFF2-40B4-BE49-F238E27FC236}">
                  <a16:creationId xmlns:a16="http://schemas.microsoft.com/office/drawing/2014/main" id="{F989C792-3156-8C46-8066-C8F6A90A5594}"/>
                </a:ext>
              </a:extLst>
            </p:cNvPr>
            <p:cNvCxnSpPr>
              <a:cxnSpLocks/>
            </p:cNvCxnSpPr>
            <p:nvPr userDrawn="1"/>
          </p:nvCxnSpPr>
          <p:spPr>
            <a:xfrm rot="-1800000">
              <a:off x="478117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a:extLst>
                <a:ext uri="{FF2B5EF4-FFF2-40B4-BE49-F238E27FC236}">
                  <a16:creationId xmlns:a16="http://schemas.microsoft.com/office/drawing/2014/main" id="{BC0BFF60-21D6-0B4F-976F-69BF9EB421CB}"/>
                </a:ext>
              </a:extLst>
            </p:cNvPr>
            <p:cNvCxnSpPr>
              <a:cxnSpLocks/>
            </p:cNvCxnSpPr>
            <p:nvPr userDrawn="1"/>
          </p:nvCxnSpPr>
          <p:spPr>
            <a:xfrm rot="-1800000">
              <a:off x="493180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a:extLst>
                <a:ext uri="{FF2B5EF4-FFF2-40B4-BE49-F238E27FC236}">
                  <a16:creationId xmlns:a16="http://schemas.microsoft.com/office/drawing/2014/main" id="{9CC334A0-6CA5-BC4D-BCDB-FE933CC41B29}"/>
                </a:ext>
              </a:extLst>
            </p:cNvPr>
            <p:cNvCxnSpPr>
              <a:cxnSpLocks/>
            </p:cNvCxnSpPr>
            <p:nvPr userDrawn="1"/>
          </p:nvCxnSpPr>
          <p:spPr>
            <a:xfrm rot="-1800000">
              <a:off x="508243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83" name="Straight Connector 482">
              <a:extLst>
                <a:ext uri="{FF2B5EF4-FFF2-40B4-BE49-F238E27FC236}">
                  <a16:creationId xmlns:a16="http://schemas.microsoft.com/office/drawing/2014/main" id="{B94F3693-6D28-054A-B517-798CFBE154EE}"/>
                </a:ext>
              </a:extLst>
            </p:cNvPr>
            <p:cNvCxnSpPr>
              <a:cxnSpLocks/>
            </p:cNvCxnSpPr>
            <p:nvPr userDrawn="1"/>
          </p:nvCxnSpPr>
          <p:spPr>
            <a:xfrm rot="-1800000">
              <a:off x="523306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84" name="Straight Connector 483">
              <a:extLst>
                <a:ext uri="{FF2B5EF4-FFF2-40B4-BE49-F238E27FC236}">
                  <a16:creationId xmlns:a16="http://schemas.microsoft.com/office/drawing/2014/main" id="{F587C1A4-7332-6147-AAD6-AFC27BF27351}"/>
                </a:ext>
              </a:extLst>
            </p:cNvPr>
            <p:cNvCxnSpPr>
              <a:cxnSpLocks/>
            </p:cNvCxnSpPr>
            <p:nvPr userDrawn="1"/>
          </p:nvCxnSpPr>
          <p:spPr>
            <a:xfrm rot="-1800000">
              <a:off x="538369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a:extLst>
                <a:ext uri="{FF2B5EF4-FFF2-40B4-BE49-F238E27FC236}">
                  <a16:creationId xmlns:a16="http://schemas.microsoft.com/office/drawing/2014/main" id="{074E0474-F692-D64C-A277-11BF6F14D132}"/>
                </a:ext>
              </a:extLst>
            </p:cNvPr>
            <p:cNvCxnSpPr>
              <a:cxnSpLocks/>
            </p:cNvCxnSpPr>
            <p:nvPr userDrawn="1"/>
          </p:nvCxnSpPr>
          <p:spPr>
            <a:xfrm rot="-1800000">
              <a:off x="553432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a:extLst>
                <a:ext uri="{FF2B5EF4-FFF2-40B4-BE49-F238E27FC236}">
                  <a16:creationId xmlns:a16="http://schemas.microsoft.com/office/drawing/2014/main" id="{1794DEEF-17E2-5744-B769-423CC2402CD7}"/>
                </a:ext>
              </a:extLst>
            </p:cNvPr>
            <p:cNvCxnSpPr>
              <a:cxnSpLocks/>
            </p:cNvCxnSpPr>
            <p:nvPr userDrawn="1"/>
          </p:nvCxnSpPr>
          <p:spPr>
            <a:xfrm rot="-1800000">
              <a:off x="568495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a:extLst>
                <a:ext uri="{FF2B5EF4-FFF2-40B4-BE49-F238E27FC236}">
                  <a16:creationId xmlns:a16="http://schemas.microsoft.com/office/drawing/2014/main" id="{89E9371E-7872-5845-8D61-5C0906F7C0E6}"/>
                </a:ext>
              </a:extLst>
            </p:cNvPr>
            <p:cNvCxnSpPr>
              <a:cxnSpLocks/>
            </p:cNvCxnSpPr>
            <p:nvPr userDrawn="1"/>
          </p:nvCxnSpPr>
          <p:spPr>
            <a:xfrm rot="-1800000">
              <a:off x="583558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a:extLst>
                <a:ext uri="{FF2B5EF4-FFF2-40B4-BE49-F238E27FC236}">
                  <a16:creationId xmlns:a16="http://schemas.microsoft.com/office/drawing/2014/main" id="{97235FE3-A7C0-4D47-BEF7-9EA74675ADA1}"/>
                </a:ext>
              </a:extLst>
            </p:cNvPr>
            <p:cNvCxnSpPr>
              <a:cxnSpLocks/>
            </p:cNvCxnSpPr>
            <p:nvPr userDrawn="1"/>
          </p:nvCxnSpPr>
          <p:spPr>
            <a:xfrm rot="-1800000">
              <a:off x="598621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a:extLst>
                <a:ext uri="{FF2B5EF4-FFF2-40B4-BE49-F238E27FC236}">
                  <a16:creationId xmlns:a16="http://schemas.microsoft.com/office/drawing/2014/main" id="{E6838108-0209-B242-ADDF-8BE6E05A239D}"/>
                </a:ext>
              </a:extLst>
            </p:cNvPr>
            <p:cNvCxnSpPr>
              <a:cxnSpLocks/>
            </p:cNvCxnSpPr>
            <p:nvPr userDrawn="1"/>
          </p:nvCxnSpPr>
          <p:spPr>
            <a:xfrm rot="-1800000">
              <a:off x="613684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a:extLst>
                <a:ext uri="{FF2B5EF4-FFF2-40B4-BE49-F238E27FC236}">
                  <a16:creationId xmlns:a16="http://schemas.microsoft.com/office/drawing/2014/main" id="{FF1FF386-47D8-AB49-B076-E16317DB0984}"/>
                </a:ext>
              </a:extLst>
            </p:cNvPr>
            <p:cNvCxnSpPr>
              <a:cxnSpLocks/>
            </p:cNvCxnSpPr>
            <p:nvPr userDrawn="1"/>
          </p:nvCxnSpPr>
          <p:spPr>
            <a:xfrm rot="-1800000">
              <a:off x="628747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a:extLst>
                <a:ext uri="{FF2B5EF4-FFF2-40B4-BE49-F238E27FC236}">
                  <a16:creationId xmlns:a16="http://schemas.microsoft.com/office/drawing/2014/main" id="{9D401158-7805-F643-9CE1-9C6748E08969}"/>
                </a:ext>
              </a:extLst>
            </p:cNvPr>
            <p:cNvCxnSpPr>
              <a:cxnSpLocks/>
            </p:cNvCxnSpPr>
            <p:nvPr userDrawn="1"/>
          </p:nvCxnSpPr>
          <p:spPr>
            <a:xfrm rot="-1800000">
              <a:off x="643810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92" name="Straight Connector 491">
              <a:extLst>
                <a:ext uri="{FF2B5EF4-FFF2-40B4-BE49-F238E27FC236}">
                  <a16:creationId xmlns:a16="http://schemas.microsoft.com/office/drawing/2014/main" id="{5F951CA5-BC81-FA48-A303-C57862AF30CD}"/>
                </a:ext>
              </a:extLst>
            </p:cNvPr>
            <p:cNvCxnSpPr>
              <a:cxnSpLocks/>
            </p:cNvCxnSpPr>
            <p:nvPr userDrawn="1"/>
          </p:nvCxnSpPr>
          <p:spPr>
            <a:xfrm rot="-1800000">
              <a:off x="658873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a:extLst>
                <a:ext uri="{FF2B5EF4-FFF2-40B4-BE49-F238E27FC236}">
                  <a16:creationId xmlns:a16="http://schemas.microsoft.com/office/drawing/2014/main" id="{942251C4-4334-7F4F-9186-C2B4901F5EEB}"/>
                </a:ext>
              </a:extLst>
            </p:cNvPr>
            <p:cNvCxnSpPr>
              <a:cxnSpLocks/>
            </p:cNvCxnSpPr>
            <p:nvPr userDrawn="1"/>
          </p:nvCxnSpPr>
          <p:spPr>
            <a:xfrm rot="-1800000">
              <a:off x="673936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a:extLst>
                <a:ext uri="{FF2B5EF4-FFF2-40B4-BE49-F238E27FC236}">
                  <a16:creationId xmlns:a16="http://schemas.microsoft.com/office/drawing/2014/main" id="{588B5380-46EF-934B-BBF6-903C2C61B371}"/>
                </a:ext>
              </a:extLst>
            </p:cNvPr>
            <p:cNvCxnSpPr>
              <a:cxnSpLocks/>
            </p:cNvCxnSpPr>
            <p:nvPr userDrawn="1"/>
          </p:nvCxnSpPr>
          <p:spPr>
            <a:xfrm rot="-1800000">
              <a:off x="688999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a:extLst>
                <a:ext uri="{FF2B5EF4-FFF2-40B4-BE49-F238E27FC236}">
                  <a16:creationId xmlns:a16="http://schemas.microsoft.com/office/drawing/2014/main" id="{E5CF54AE-8AAB-8540-88AD-D4A3B9CC2B94}"/>
                </a:ext>
              </a:extLst>
            </p:cNvPr>
            <p:cNvCxnSpPr>
              <a:cxnSpLocks/>
            </p:cNvCxnSpPr>
            <p:nvPr userDrawn="1"/>
          </p:nvCxnSpPr>
          <p:spPr>
            <a:xfrm rot="-1800000">
              <a:off x="704062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a:extLst>
                <a:ext uri="{FF2B5EF4-FFF2-40B4-BE49-F238E27FC236}">
                  <a16:creationId xmlns:a16="http://schemas.microsoft.com/office/drawing/2014/main" id="{81D17A23-A0AC-D947-AFCA-E076E4FAD790}"/>
                </a:ext>
              </a:extLst>
            </p:cNvPr>
            <p:cNvCxnSpPr>
              <a:cxnSpLocks/>
            </p:cNvCxnSpPr>
            <p:nvPr userDrawn="1"/>
          </p:nvCxnSpPr>
          <p:spPr>
            <a:xfrm rot="-1800000">
              <a:off x="719125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a:extLst>
                <a:ext uri="{FF2B5EF4-FFF2-40B4-BE49-F238E27FC236}">
                  <a16:creationId xmlns:a16="http://schemas.microsoft.com/office/drawing/2014/main" id="{70B212C6-3256-FA4D-9C49-609EAA34A8DC}"/>
                </a:ext>
              </a:extLst>
            </p:cNvPr>
            <p:cNvCxnSpPr>
              <a:cxnSpLocks/>
            </p:cNvCxnSpPr>
            <p:nvPr userDrawn="1"/>
          </p:nvCxnSpPr>
          <p:spPr>
            <a:xfrm rot="-1800000">
              <a:off x="734188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a:extLst>
                <a:ext uri="{FF2B5EF4-FFF2-40B4-BE49-F238E27FC236}">
                  <a16:creationId xmlns:a16="http://schemas.microsoft.com/office/drawing/2014/main" id="{68AA7E40-CB5B-B341-A324-F2E31770CF2C}"/>
                </a:ext>
              </a:extLst>
            </p:cNvPr>
            <p:cNvCxnSpPr>
              <a:cxnSpLocks/>
            </p:cNvCxnSpPr>
            <p:nvPr userDrawn="1"/>
          </p:nvCxnSpPr>
          <p:spPr>
            <a:xfrm rot="-1800000">
              <a:off x="749251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99" name="Straight Connector 498">
              <a:extLst>
                <a:ext uri="{FF2B5EF4-FFF2-40B4-BE49-F238E27FC236}">
                  <a16:creationId xmlns:a16="http://schemas.microsoft.com/office/drawing/2014/main" id="{1756703E-2FC8-D443-A52A-258E88061D3E}"/>
                </a:ext>
              </a:extLst>
            </p:cNvPr>
            <p:cNvCxnSpPr>
              <a:cxnSpLocks/>
            </p:cNvCxnSpPr>
            <p:nvPr userDrawn="1"/>
          </p:nvCxnSpPr>
          <p:spPr>
            <a:xfrm rot="-1800000">
              <a:off x="764314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00" name="Straight Connector 499">
              <a:extLst>
                <a:ext uri="{FF2B5EF4-FFF2-40B4-BE49-F238E27FC236}">
                  <a16:creationId xmlns:a16="http://schemas.microsoft.com/office/drawing/2014/main" id="{93D08E79-5BF6-194C-A4D5-D4D0B8019C92}"/>
                </a:ext>
              </a:extLst>
            </p:cNvPr>
            <p:cNvCxnSpPr>
              <a:cxnSpLocks/>
            </p:cNvCxnSpPr>
            <p:nvPr userDrawn="1"/>
          </p:nvCxnSpPr>
          <p:spPr>
            <a:xfrm rot="-1800000">
              <a:off x="779377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a:extLst>
                <a:ext uri="{FF2B5EF4-FFF2-40B4-BE49-F238E27FC236}">
                  <a16:creationId xmlns:a16="http://schemas.microsoft.com/office/drawing/2014/main" id="{5BFBD06E-D255-7941-A460-130912048C01}"/>
                </a:ext>
              </a:extLst>
            </p:cNvPr>
            <p:cNvCxnSpPr>
              <a:cxnSpLocks/>
            </p:cNvCxnSpPr>
            <p:nvPr userDrawn="1"/>
          </p:nvCxnSpPr>
          <p:spPr>
            <a:xfrm rot="-1800000">
              <a:off x="794440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a:extLst>
                <a:ext uri="{FF2B5EF4-FFF2-40B4-BE49-F238E27FC236}">
                  <a16:creationId xmlns:a16="http://schemas.microsoft.com/office/drawing/2014/main" id="{F93157AA-2922-F84B-B1D4-3B13BC191189}"/>
                </a:ext>
              </a:extLst>
            </p:cNvPr>
            <p:cNvCxnSpPr>
              <a:cxnSpLocks/>
            </p:cNvCxnSpPr>
            <p:nvPr userDrawn="1"/>
          </p:nvCxnSpPr>
          <p:spPr>
            <a:xfrm rot="-1800000">
              <a:off x="809503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a:extLst>
                <a:ext uri="{FF2B5EF4-FFF2-40B4-BE49-F238E27FC236}">
                  <a16:creationId xmlns:a16="http://schemas.microsoft.com/office/drawing/2014/main" id="{811E9221-25DC-ED45-A16B-A4D74422CA41}"/>
                </a:ext>
              </a:extLst>
            </p:cNvPr>
            <p:cNvCxnSpPr>
              <a:cxnSpLocks/>
            </p:cNvCxnSpPr>
            <p:nvPr userDrawn="1"/>
          </p:nvCxnSpPr>
          <p:spPr>
            <a:xfrm rot="-1800000">
              <a:off x="824566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04" name="Straight Connector 503">
              <a:extLst>
                <a:ext uri="{FF2B5EF4-FFF2-40B4-BE49-F238E27FC236}">
                  <a16:creationId xmlns:a16="http://schemas.microsoft.com/office/drawing/2014/main" id="{A2322178-A9D2-9D43-AD94-DD7F183D3851}"/>
                </a:ext>
              </a:extLst>
            </p:cNvPr>
            <p:cNvCxnSpPr>
              <a:cxnSpLocks/>
            </p:cNvCxnSpPr>
            <p:nvPr userDrawn="1"/>
          </p:nvCxnSpPr>
          <p:spPr>
            <a:xfrm rot="-1800000">
              <a:off x="839629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05" name="Straight Connector 504">
              <a:extLst>
                <a:ext uri="{FF2B5EF4-FFF2-40B4-BE49-F238E27FC236}">
                  <a16:creationId xmlns:a16="http://schemas.microsoft.com/office/drawing/2014/main" id="{BEFAA7D7-153F-794C-84FB-7F8E2539C0BD}"/>
                </a:ext>
              </a:extLst>
            </p:cNvPr>
            <p:cNvCxnSpPr>
              <a:cxnSpLocks/>
            </p:cNvCxnSpPr>
            <p:nvPr userDrawn="1"/>
          </p:nvCxnSpPr>
          <p:spPr>
            <a:xfrm rot="-1800000">
              <a:off x="854692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06" name="Straight Connector 505">
              <a:extLst>
                <a:ext uri="{FF2B5EF4-FFF2-40B4-BE49-F238E27FC236}">
                  <a16:creationId xmlns:a16="http://schemas.microsoft.com/office/drawing/2014/main" id="{15BBC34D-EF4A-C144-8802-D741880AE633}"/>
                </a:ext>
              </a:extLst>
            </p:cNvPr>
            <p:cNvCxnSpPr>
              <a:cxnSpLocks/>
            </p:cNvCxnSpPr>
            <p:nvPr userDrawn="1"/>
          </p:nvCxnSpPr>
          <p:spPr>
            <a:xfrm rot="-1800000">
              <a:off x="884818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07" name="Straight Connector 506">
              <a:extLst>
                <a:ext uri="{FF2B5EF4-FFF2-40B4-BE49-F238E27FC236}">
                  <a16:creationId xmlns:a16="http://schemas.microsoft.com/office/drawing/2014/main" id="{C28F4BEC-4620-B542-BE89-12736FDC573F}"/>
                </a:ext>
              </a:extLst>
            </p:cNvPr>
            <p:cNvCxnSpPr>
              <a:cxnSpLocks/>
            </p:cNvCxnSpPr>
            <p:nvPr userDrawn="1"/>
          </p:nvCxnSpPr>
          <p:spPr>
            <a:xfrm rot="-1800000">
              <a:off x="914944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08" name="Straight Connector 507">
              <a:extLst>
                <a:ext uri="{FF2B5EF4-FFF2-40B4-BE49-F238E27FC236}">
                  <a16:creationId xmlns:a16="http://schemas.microsoft.com/office/drawing/2014/main" id="{146F7B25-8C72-3045-A3BA-722F5DA107B6}"/>
                </a:ext>
              </a:extLst>
            </p:cNvPr>
            <p:cNvCxnSpPr>
              <a:cxnSpLocks/>
            </p:cNvCxnSpPr>
            <p:nvPr userDrawn="1"/>
          </p:nvCxnSpPr>
          <p:spPr>
            <a:xfrm rot="-1800000">
              <a:off x="945070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a:extLst>
                <a:ext uri="{FF2B5EF4-FFF2-40B4-BE49-F238E27FC236}">
                  <a16:creationId xmlns:a16="http://schemas.microsoft.com/office/drawing/2014/main" id="{16A0D71A-ACBF-FF4C-9552-B98EED6CFC35}"/>
                </a:ext>
              </a:extLst>
            </p:cNvPr>
            <p:cNvCxnSpPr>
              <a:cxnSpLocks/>
            </p:cNvCxnSpPr>
            <p:nvPr userDrawn="1"/>
          </p:nvCxnSpPr>
          <p:spPr>
            <a:xfrm rot="-1800000">
              <a:off x="975196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a:extLst>
                <a:ext uri="{FF2B5EF4-FFF2-40B4-BE49-F238E27FC236}">
                  <a16:creationId xmlns:a16="http://schemas.microsoft.com/office/drawing/2014/main" id="{CFFA3882-2D6B-8843-8296-28C97C25E804}"/>
                </a:ext>
              </a:extLst>
            </p:cNvPr>
            <p:cNvCxnSpPr>
              <a:cxnSpLocks/>
            </p:cNvCxnSpPr>
            <p:nvPr userDrawn="1"/>
          </p:nvCxnSpPr>
          <p:spPr>
            <a:xfrm rot="-1800000">
              <a:off x="1005322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a:extLst>
                <a:ext uri="{FF2B5EF4-FFF2-40B4-BE49-F238E27FC236}">
                  <a16:creationId xmlns:a16="http://schemas.microsoft.com/office/drawing/2014/main" id="{FB9F67A1-36C3-EC48-8DD0-F174B9F2EA8D}"/>
                </a:ext>
              </a:extLst>
            </p:cNvPr>
            <p:cNvCxnSpPr>
              <a:cxnSpLocks/>
            </p:cNvCxnSpPr>
            <p:nvPr userDrawn="1"/>
          </p:nvCxnSpPr>
          <p:spPr>
            <a:xfrm rot="-1800000">
              <a:off x="869755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12" name="Straight Connector 511">
              <a:extLst>
                <a:ext uri="{FF2B5EF4-FFF2-40B4-BE49-F238E27FC236}">
                  <a16:creationId xmlns:a16="http://schemas.microsoft.com/office/drawing/2014/main" id="{772EC972-2209-7647-B05B-A1FC7BA54289}"/>
                </a:ext>
              </a:extLst>
            </p:cNvPr>
            <p:cNvCxnSpPr>
              <a:cxnSpLocks/>
            </p:cNvCxnSpPr>
            <p:nvPr userDrawn="1"/>
          </p:nvCxnSpPr>
          <p:spPr>
            <a:xfrm rot="-1800000">
              <a:off x="899881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a:extLst>
                <a:ext uri="{FF2B5EF4-FFF2-40B4-BE49-F238E27FC236}">
                  <a16:creationId xmlns:a16="http://schemas.microsoft.com/office/drawing/2014/main" id="{85CF8ECF-40CC-E047-AC0B-8D48AC92093D}"/>
                </a:ext>
              </a:extLst>
            </p:cNvPr>
            <p:cNvCxnSpPr>
              <a:cxnSpLocks/>
            </p:cNvCxnSpPr>
            <p:nvPr userDrawn="1"/>
          </p:nvCxnSpPr>
          <p:spPr>
            <a:xfrm rot="-1800000">
              <a:off x="930007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a:extLst>
                <a:ext uri="{FF2B5EF4-FFF2-40B4-BE49-F238E27FC236}">
                  <a16:creationId xmlns:a16="http://schemas.microsoft.com/office/drawing/2014/main" id="{5BBD19F5-7B23-214E-B070-E3672A36F518}"/>
                </a:ext>
              </a:extLst>
            </p:cNvPr>
            <p:cNvCxnSpPr>
              <a:cxnSpLocks/>
            </p:cNvCxnSpPr>
            <p:nvPr userDrawn="1"/>
          </p:nvCxnSpPr>
          <p:spPr>
            <a:xfrm rot="-1800000">
              <a:off x="960133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a:extLst>
                <a:ext uri="{FF2B5EF4-FFF2-40B4-BE49-F238E27FC236}">
                  <a16:creationId xmlns:a16="http://schemas.microsoft.com/office/drawing/2014/main" id="{D18B181E-E013-0C47-8B93-E602F27A1126}"/>
                </a:ext>
              </a:extLst>
            </p:cNvPr>
            <p:cNvCxnSpPr>
              <a:cxnSpLocks/>
            </p:cNvCxnSpPr>
            <p:nvPr userDrawn="1"/>
          </p:nvCxnSpPr>
          <p:spPr>
            <a:xfrm rot="-1800000">
              <a:off x="990259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a:extLst>
                <a:ext uri="{FF2B5EF4-FFF2-40B4-BE49-F238E27FC236}">
                  <a16:creationId xmlns:a16="http://schemas.microsoft.com/office/drawing/2014/main" id="{2E89A8B4-A867-E342-88D6-F7DA661AAE1A}"/>
                </a:ext>
              </a:extLst>
            </p:cNvPr>
            <p:cNvCxnSpPr>
              <a:cxnSpLocks/>
            </p:cNvCxnSpPr>
            <p:nvPr userDrawn="1"/>
          </p:nvCxnSpPr>
          <p:spPr>
            <a:xfrm rot="-1800000">
              <a:off x="1020385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a:extLst>
                <a:ext uri="{FF2B5EF4-FFF2-40B4-BE49-F238E27FC236}">
                  <a16:creationId xmlns:a16="http://schemas.microsoft.com/office/drawing/2014/main" id="{22A94FA6-AB34-3F44-BCE2-52FFF6A9B98B}"/>
                </a:ext>
              </a:extLst>
            </p:cNvPr>
            <p:cNvCxnSpPr>
              <a:cxnSpLocks/>
            </p:cNvCxnSpPr>
            <p:nvPr userDrawn="1"/>
          </p:nvCxnSpPr>
          <p:spPr>
            <a:xfrm rot="-1800000">
              <a:off x="1035448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a:extLst>
                <a:ext uri="{FF2B5EF4-FFF2-40B4-BE49-F238E27FC236}">
                  <a16:creationId xmlns:a16="http://schemas.microsoft.com/office/drawing/2014/main" id="{211E624D-2C8D-AB4D-AD39-CD293D5E73C8}"/>
                </a:ext>
              </a:extLst>
            </p:cNvPr>
            <p:cNvCxnSpPr>
              <a:cxnSpLocks/>
            </p:cNvCxnSpPr>
            <p:nvPr userDrawn="1"/>
          </p:nvCxnSpPr>
          <p:spPr>
            <a:xfrm rot="-1800000">
              <a:off x="1050511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a:extLst>
                <a:ext uri="{FF2B5EF4-FFF2-40B4-BE49-F238E27FC236}">
                  <a16:creationId xmlns:a16="http://schemas.microsoft.com/office/drawing/2014/main" id="{40FDBA2C-7B09-584B-BF79-CD22A3386E2D}"/>
                </a:ext>
              </a:extLst>
            </p:cNvPr>
            <p:cNvCxnSpPr>
              <a:cxnSpLocks/>
            </p:cNvCxnSpPr>
            <p:nvPr userDrawn="1"/>
          </p:nvCxnSpPr>
          <p:spPr>
            <a:xfrm rot="-1800000">
              <a:off x="1065574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a:extLst>
                <a:ext uri="{FF2B5EF4-FFF2-40B4-BE49-F238E27FC236}">
                  <a16:creationId xmlns:a16="http://schemas.microsoft.com/office/drawing/2014/main" id="{FC0DD48F-71C1-1F4F-879F-1AC4A0DBD294}"/>
                </a:ext>
              </a:extLst>
            </p:cNvPr>
            <p:cNvCxnSpPr>
              <a:cxnSpLocks/>
            </p:cNvCxnSpPr>
            <p:nvPr userDrawn="1"/>
          </p:nvCxnSpPr>
          <p:spPr>
            <a:xfrm rot="-1800000">
              <a:off x="1080637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a:extLst>
                <a:ext uri="{FF2B5EF4-FFF2-40B4-BE49-F238E27FC236}">
                  <a16:creationId xmlns:a16="http://schemas.microsoft.com/office/drawing/2014/main" id="{4F83775F-EE09-F948-A4D9-524D010A9DC0}"/>
                </a:ext>
              </a:extLst>
            </p:cNvPr>
            <p:cNvCxnSpPr>
              <a:cxnSpLocks/>
            </p:cNvCxnSpPr>
            <p:nvPr userDrawn="1"/>
          </p:nvCxnSpPr>
          <p:spPr>
            <a:xfrm rot="-1800000">
              <a:off x="1095700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a:extLst>
                <a:ext uri="{FF2B5EF4-FFF2-40B4-BE49-F238E27FC236}">
                  <a16:creationId xmlns:a16="http://schemas.microsoft.com/office/drawing/2014/main" id="{EF802501-8E55-004A-9AD7-A6FE798DEB29}"/>
                </a:ext>
              </a:extLst>
            </p:cNvPr>
            <p:cNvCxnSpPr>
              <a:cxnSpLocks/>
            </p:cNvCxnSpPr>
            <p:nvPr userDrawn="1"/>
          </p:nvCxnSpPr>
          <p:spPr>
            <a:xfrm rot="-1800000">
              <a:off x="1110763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a:extLst>
                <a:ext uri="{FF2B5EF4-FFF2-40B4-BE49-F238E27FC236}">
                  <a16:creationId xmlns:a16="http://schemas.microsoft.com/office/drawing/2014/main" id="{FBD95674-95B0-1648-83B5-3C3670B35526}"/>
                </a:ext>
              </a:extLst>
            </p:cNvPr>
            <p:cNvCxnSpPr>
              <a:cxnSpLocks/>
            </p:cNvCxnSpPr>
            <p:nvPr userDrawn="1"/>
          </p:nvCxnSpPr>
          <p:spPr>
            <a:xfrm rot="-1800000">
              <a:off x="1125826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a:extLst>
                <a:ext uri="{FF2B5EF4-FFF2-40B4-BE49-F238E27FC236}">
                  <a16:creationId xmlns:a16="http://schemas.microsoft.com/office/drawing/2014/main" id="{CFB5EA9A-C5BC-F147-968B-5DD162719874}"/>
                </a:ext>
              </a:extLst>
            </p:cNvPr>
            <p:cNvCxnSpPr>
              <a:cxnSpLocks/>
            </p:cNvCxnSpPr>
            <p:nvPr userDrawn="1"/>
          </p:nvCxnSpPr>
          <p:spPr>
            <a:xfrm rot="-1800000">
              <a:off x="1140889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a:extLst>
                <a:ext uri="{FF2B5EF4-FFF2-40B4-BE49-F238E27FC236}">
                  <a16:creationId xmlns:a16="http://schemas.microsoft.com/office/drawing/2014/main" id="{67F3E96A-BF9C-8647-A8E9-DCE13A6E5D79}"/>
                </a:ext>
              </a:extLst>
            </p:cNvPr>
            <p:cNvCxnSpPr>
              <a:cxnSpLocks/>
            </p:cNvCxnSpPr>
            <p:nvPr userDrawn="1"/>
          </p:nvCxnSpPr>
          <p:spPr>
            <a:xfrm rot="-1800000">
              <a:off x="1155952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a:extLst>
                <a:ext uri="{FF2B5EF4-FFF2-40B4-BE49-F238E27FC236}">
                  <a16:creationId xmlns:a16="http://schemas.microsoft.com/office/drawing/2014/main" id="{8A334B5B-C479-CD42-80EE-3F4DD9BC3A5B}"/>
                </a:ext>
              </a:extLst>
            </p:cNvPr>
            <p:cNvCxnSpPr>
              <a:cxnSpLocks/>
            </p:cNvCxnSpPr>
            <p:nvPr userDrawn="1"/>
          </p:nvCxnSpPr>
          <p:spPr>
            <a:xfrm rot="-1800000">
              <a:off x="1171015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a:extLst>
                <a:ext uri="{FF2B5EF4-FFF2-40B4-BE49-F238E27FC236}">
                  <a16:creationId xmlns:a16="http://schemas.microsoft.com/office/drawing/2014/main" id="{1C60A409-B2A3-0449-87C1-15FE8B88F02D}"/>
                </a:ext>
              </a:extLst>
            </p:cNvPr>
            <p:cNvCxnSpPr>
              <a:cxnSpLocks/>
            </p:cNvCxnSpPr>
            <p:nvPr userDrawn="1"/>
          </p:nvCxnSpPr>
          <p:spPr>
            <a:xfrm rot="-1800000">
              <a:off x="1186078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28" name="Straight Connector 527">
              <a:extLst>
                <a:ext uri="{FF2B5EF4-FFF2-40B4-BE49-F238E27FC236}">
                  <a16:creationId xmlns:a16="http://schemas.microsoft.com/office/drawing/2014/main" id="{24E45A49-4989-3141-BAA9-C8974147A84D}"/>
                </a:ext>
              </a:extLst>
            </p:cNvPr>
            <p:cNvCxnSpPr>
              <a:cxnSpLocks/>
            </p:cNvCxnSpPr>
            <p:nvPr userDrawn="1"/>
          </p:nvCxnSpPr>
          <p:spPr>
            <a:xfrm rot="-1800000">
              <a:off x="1201141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a:extLst>
                <a:ext uri="{FF2B5EF4-FFF2-40B4-BE49-F238E27FC236}">
                  <a16:creationId xmlns:a16="http://schemas.microsoft.com/office/drawing/2014/main" id="{40A4B50A-FCF6-3449-8B93-0FABB094E164}"/>
                </a:ext>
              </a:extLst>
            </p:cNvPr>
            <p:cNvCxnSpPr>
              <a:cxnSpLocks/>
            </p:cNvCxnSpPr>
            <p:nvPr userDrawn="1"/>
          </p:nvCxnSpPr>
          <p:spPr>
            <a:xfrm rot="-1800000">
              <a:off x="1216204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a:extLst>
                <a:ext uri="{FF2B5EF4-FFF2-40B4-BE49-F238E27FC236}">
                  <a16:creationId xmlns:a16="http://schemas.microsoft.com/office/drawing/2014/main" id="{6F60C05F-A7CA-BE4B-9449-CE9C38BD97D4}"/>
                </a:ext>
              </a:extLst>
            </p:cNvPr>
            <p:cNvCxnSpPr>
              <a:cxnSpLocks/>
            </p:cNvCxnSpPr>
            <p:nvPr userDrawn="1"/>
          </p:nvCxnSpPr>
          <p:spPr>
            <a:xfrm rot="-1800000">
              <a:off x="12312674"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a:extLst>
                <a:ext uri="{FF2B5EF4-FFF2-40B4-BE49-F238E27FC236}">
                  <a16:creationId xmlns:a16="http://schemas.microsoft.com/office/drawing/2014/main" id="{A9EA72C9-A623-2F45-8ADF-2712AC51D9ED}"/>
                </a:ext>
              </a:extLst>
            </p:cNvPr>
            <p:cNvCxnSpPr>
              <a:cxnSpLocks/>
            </p:cNvCxnSpPr>
            <p:nvPr userDrawn="1"/>
          </p:nvCxnSpPr>
          <p:spPr>
            <a:xfrm rot="-1800000">
              <a:off x="12463332" y="6414255"/>
              <a:ext cx="0" cy="457200"/>
            </a:xfrm>
            <a:prstGeom prst="line">
              <a:avLst/>
            </a:prstGeom>
            <a:ln w="6350">
              <a:solidFill>
                <a:schemeClr val="accent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503322918"/>
      </p:ext>
    </p:extLst>
  </p:cSld>
  <p:clrMap bg1="dk1" tx1="lt1" bg2="dk2" tx2="lt2" accent1="accent1" accent2="accent2" accent3="accent3" accent4="accent4" accent5="accent5" accent6="accent6" hlink="hlink" folHlink="folHlink"/>
  <p:sldLayoutIdLst>
    <p:sldLayoutId id="2147483692" r:id="rId1"/>
    <p:sldLayoutId id="2147483695" r:id="rId2"/>
    <p:sldLayoutId id="2147483696" r:id="rId3"/>
  </p:sldLayoutIdLst>
  <p:hf sldNum="0" hdr="0" dt="0"/>
  <p:txStyles>
    <p:titleStyle>
      <a:lvl1pPr algn="l" defTabSz="1219170" rtl="0" eaLnBrk="1" latinLnBrk="0" hangingPunct="1">
        <a:lnSpc>
          <a:spcPts val="5333"/>
        </a:lnSpc>
        <a:spcBef>
          <a:spcPct val="0"/>
        </a:spcBef>
        <a:buNone/>
        <a:defRPr sz="6400" b="1" i="0" kern="800" cap="all" normalizeH="0" baseline="0">
          <a:solidFill>
            <a:schemeClr val="tx1"/>
          </a:solidFill>
          <a:latin typeface="Arial Black" charset="0"/>
          <a:ea typeface="Arial Black" charset="0"/>
          <a:cs typeface="Arial Black" charset="0"/>
        </a:defRPr>
      </a:lvl1pPr>
    </p:titleStyle>
    <p:bodyStyle>
      <a:lvl1pPr marL="0" indent="0" algn="l" defTabSz="1219170" rtl="0" eaLnBrk="1" latinLnBrk="0" hangingPunct="1">
        <a:lnSpc>
          <a:spcPct val="90000"/>
        </a:lnSpc>
        <a:spcBef>
          <a:spcPts val="1333"/>
        </a:spcBef>
        <a:buFont typeface="Arial"/>
        <a:buNone/>
        <a:defRPr sz="1867" b="0" i="0" kern="1200" baseline="0">
          <a:solidFill>
            <a:schemeClr val="bg1"/>
          </a:solidFill>
          <a:latin typeface="Arial" charset="0"/>
          <a:ea typeface="Arial" charset="0"/>
          <a:cs typeface="Arial" charset="0"/>
        </a:defRPr>
      </a:lvl1pPr>
      <a:lvl2pPr marL="914377" indent="-304792" algn="l" defTabSz="1219170" rtl="0" eaLnBrk="1" latinLnBrk="0" hangingPunct="1">
        <a:lnSpc>
          <a:spcPct val="90000"/>
        </a:lnSpc>
        <a:spcBef>
          <a:spcPts val="667"/>
        </a:spcBef>
        <a:buFont typeface="Arial"/>
        <a:buChar char="•"/>
        <a:defRPr sz="3200" b="0" i="0" kern="1200">
          <a:solidFill>
            <a:schemeClr val="bg1"/>
          </a:solidFill>
          <a:latin typeface="Arial" charset="0"/>
          <a:ea typeface="Arial" charset="0"/>
          <a:cs typeface="Arial" charset="0"/>
        </a:defRPr>
      </a:lvl2pPr>
      <a:lvl3pPr marL="1523962" indent="-304792" algn="l" defTabSz="1219170" rtl="0" eaLnBrk="1" latinLnBrk="0" hangingPunct="1">
        <a:lnSpc>
          <a:spcPct val="90000"/>
        </a:lnSpc>
        <a:spcBef>
          <a:spcPts val="667"/>
        </a:spcBef>
        <a:buFont typeface="Arial"/>
        <a:buChar char="•"/>
        <a:defRPr sz="2667" b="0" i="0" kern="1200">
          <a:solidFill>
            <a:schemeClr val="bg1"/>
          </a:solidFill>
          <a:latin typeface="Arial" charset="0"/>
          <a:ea typeface="Arial" charset="0"/>
          <a:cs typeface="Arial" charset="0"/>
        </a:defRPr>
      </a:lvl3pPr>
      <a:lvl4pPr marL="2133547" indent="-304792" algn="l" defTabSz="1219170" rtl="0" eaLnBrk="1" latinLnBrk="0" hangingPunct="1">
        <a:lnSpc>
          <a:spcPct val="90000"/>
        </a:lnSpc>
        <a:spcBef>
          <a:spcPts val="667"/>
        </a:spcBef>
        <a:buFont typeface="Arial"/>
        <a:buChar char="•"/>
        <a:defRPr sz="2400" b="0" i="0" kern="1200">
          <a:solidFill>
            <a:schemeClr val="bg1"/>
          </a:solidFill>
          <a:latin typeface="Arial" charset="0"/>
          <a:ea typeface="Arial" charset="0"/>
          <a:cs typeface="Arial" charset="0"/>
        </a:defRPr>
      </a:lvl4pPr>
      <a:lvl5pPr marL="2743131" indent="-304792" algn="l" defTabSz="1219170" rtl="0" eaLnBrk="1" latinLnBrk="0" hangingPunct="1">
        <a:lnSpc>
          <a:spcPct val="90000"/>
        </a:lnSpc>
        <a:spcBef>
          <a:spcPts val="667"/>
        </a:spcBef>
        <a:buFont typeface="Arial"/>
        <a:buChar char="•"/>
        <a:defRPr sz="2400" b="0" i="0" kern="1200">
          <a:solidFill>
            <a:schemeClr val="bg1"/>
          </a:solidFill>
          <a:latin typeface="Arial" charset="0"/>
          <a:ea typeface="Arial" charset="0"/>
          <a:cs typeface="Arial"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B6F8AA-C60C-AB4B-AFF7-9D4A74B90AFB}"/>
              </a:ext>
            </a:extLst>
          </p:cNvPr>
          <p:cNvSpPr/>
          <p:nvPr userDrawn="1"/>
        </p:nvSpPr>
        <p:spPr>
          <a:xfrm>
            <a:off x="7952282" y="-10884"/>
            <a:ext cx="4315918" cy="607422"/>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5CAE88BB-9F3D-A544-A2AF-F4EFDA8953CA}"/>
              </a:ext>
            </a:extLst>
          </p:cNvPr>
          <p:cNvSpPr/>
          <p:nvPr userDrawn="1"/>
        </p:nvSpPr>
        <p:spPr>
          <a:xfrm>
            <a:off x="9843937" y="-2743200"/>
            <a:ext cx="3581400" cy="35814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1219326"/>
            <a:ext cx="10972800" cy="944628"/>
          </a:xfrm>
          <a:prstGeom prst="rect">
            <a:avLst/>
          </a:prstGeom>
        </p:spPr>
        <p:txBody>
          <a:bodyPr vert="horz" lIns="91440" tIns="45720" rIns="91440" bIns="45720" rtlCol="0" anchor="ctr">
            <a:normAutofit/>
          </a:bodyPr>
          <a:lstStyle/>
          <a:p>
            <a:r>
              <a:rPr lang="en-US"/>
              <a:t>Click to edit Master title style</a:t>
            </a:r>
          </a:p>
        </p:txBody>
      </p:sp>
      <p:sp>
        <p:nvSpPr>
          <p:cNvPr id="5" name="Rectangle 7">
            <a:extLst>
              <a:ext uri="{FF2B5EF4-FFF2-40B4-BE49-F238E27FC236}">
                <a16:creationId xmlns:a16="http://schemas.microsoft.com/office/drawing/2014/main" id="{8C7667FD-54ED-E644-BC28-638C4FD43A7D}"/>
              </a:ext>
            </a:extLst>
          </p:cNvPr>
          <p:cNvSpPr/>
          <p:nvPr userDrawn="1"/>
        </p:nvSpPr>
        <p:spPr>
          <a:xfrm>
            <a:off x="-178557" y="-10884"/>
            <a:ext cx="8889274" cy="607422"/>
          </a:xfrm>
          <a:custGeom>
            <a:avLst/>
            <a:gdLst>
              <a:gd name="connsiteX0" fmla="*/ 0 w 8882743"/>
              <a:gd name="connsiteY0" fmla="*/ 0 h 1371600"/>
              <a:gd name="connsiteX1" fmla="*/ 8882743 w 8882743"/>
              <a:gd name="connsiteY1" fmla="*/ 0 h 1371600"/>
              <a:gd name="connsiteX2" fmla="*/ 8882743 w 8882743"/>
              <a:gd name="connsiteY2" fmla="*/ 1371600 h 1371600"/>
              <a:gd name="connsiteX3" fmla="*/ 0 w 8882743"/>
              <a:gd name="connsiteY3" fmla="*/ 1371600 h 1371600"/>
              <a:gd name="connsiteX4" fmla="*/ 0 w 8882743"/>
              <a:gd name="connsiteY4" fmla="*/ 0 h 1371600"/>
              <a:gd name="connsiteX0" fmla="*/ 0 w 8882743"/>
              <a:gd name="connsiteY0" fmla="*/ 0 h 1371600"/>
              <a:gd name="connsiteX1" fmla="*/ 8080769 w 8882743"/>
              <a:gd name="connsiteY1" fmla="*/ 0 h 1371600"/>
              <a:gd name="connsiteX2" fmla="*/ 8882743 w 8882743"/>
              <a:gd name="connsiteY2" fmla="*/ 1371600 h 1371600"/>
              <a:gd name="connsiteX3" fmla="*/ 0 w 8882743"/>
              <a:gd name="connsiteY3" fmla="*/ 1371600 h 1371600"/>
              <a:gd name="connsiteX4" fmla="*/ 0 w 8882743"/>
              <a:gd name="connsiteY4" fmla="*/ 0 h 1371600"/>
              <a:gd name="connsiteX0" fmla="*/ 0 w 8889274"/>
              <a:gd name="connsiteY0" fmla="*/ 770709 h 1371600"/>
              <a:gd name="connsiteX1" fmla="*/ 8087300 w 8889274"/>
              <a:gd name="connsiteY1" fmla="*/ 0 h 1371600"/>
              <a:gd name="connsiteX2" fmla="*/ 8889274 w 8889274"/>
              <a:gd name="connsiteY2" fmla="*/ 1371600 h 1371600"/>
              <a:gd name="connsiteX3" fmla="*/ 6531 w 8889274"/>
              <a:gd name="connsiteY3" fmla="*/ 1371600 h 1371600"/>
              <a:gd name="connsiteX4" fmla="*/ 0 w 8889274"/>
              <a:gd name="connsiteY4" fmla="*/ 770709 h 1371600"/>
              <a:gd name="connsiteX0" fmla="*/ 0 w 8889274"/>
              <a:gd name="connsiteY0" fmla="*/ 0 h 600891"/>
              <a:gd name="connsiteX1" fmla="*/ 8544500 w 8889274"/>
              <a:gd name="connsiteY1" fmla="*/ 6531 h 600891"/>
              <a:gd name="connsiteX2" fmla="*/ 8889274 w 8889274"/>
              <a:gd name="connsiteY2" fmla="*/ 600891 h 600891"/>
              <a:gd name="connsiteX3" fmla="*/ 6531 w 8889274"/>
              <a:gd name="connsiteY3" fmla="*/ 600891 h 600891"/>
              <a:gd name="connsiteX4" fmla="*/ 0 w 8889274"/>
              <a:gd name="connsiteY4" fmla="*/ 0 h 600891"/>
              <a:gd name="connsiteX0" fmla="*/ 0 w 8889274"/>
              <a:gd name="connsiteY0" fmla="*/ 6531 h 607422"/>
              <a:gd name="connsiteX1" fmla="*/ 8557563 w 8889274"/>
              <a:gd name="connsiteY1" fmla="*/ 0 h 607422"/>
              <a:gd name="connsiteX2" fmla="*/ 8889274 w 8889274"/>
              <a:gd name="connsiteY2" fmla="*/ 607422 h 607422"/>
              <a:gd name="connsiteX3" fmla="*/ 6531 w 8889274"/>
              <a:gd name="connsiteY3" fmla="*/ 607422 h 607422"/>
              <a:gd name="connsiteX4" fmla="*/ 0 w 8889274"/>
              <a:gd name="connsiteY4" fmla="*/ 6531 h 607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9274" h="607422">
                <a:moveTo>
                  <a:pt x="0" y="6531"/>
                </a:moveTo>
                <a:lnTo>
                  <a:pt x="8557563" y="0"/>
                </a:lnTo>
                <a:lnTo>
                  <a:pt x="8889274" y="607422"/>
                </a:lnTo>
                <a:lnTo>
                  <a:pt x="6531" y="607422"/>
                </a:lnTo>
                <a:lnTo>
                  <a:pt x="0" y="65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nvGrpSpPr>
          <p:cNvPr id="183" name="Group 182">
            <a:extLst>
              <a:ext uri="{FF2B5EF4-FFF2-40B4-BE49-F238E27FC236}">
                <a16:creationId xmlns:a16="http://schemas.microsoft.com/office/drawing/2014/main" id="{160069EA-8362-9C4F-9F05-53587167DBF8}"/>
              </a:ext>
            </a:extLst>
          </p:cNvPr>
          <p:cNvGrpSpPr/>
          <p:nvPr userDrawn="1"/>
        </p:nvGrpSpPr>
        <p:grpSpPr>
          <a:xfrm>
            <a:off x="-194311" y="6296297"/>
            <a:ext cx="12577633" cy="137160"/>
            <a:chOff x="-194311" y="6163283"/>
            <a:chExt cx="12577633" cy="137160"/>
          </a:xfrm>
        </p:grpSpPr>
        <p:cxnSp>
          <p:nvCxnSpPr>
            <p:cNvPr id="7" name="Straight Connector 6">
              <a:extLst>
                <a:ext uri="{FF2B5EF4-FFF2-40B4-BE49-F238E27FC236}">
                  <a16:creationId xmlns:a16="http://schemas.microsoft.com/office/drawing/2014/main" id="{667EB810-DC27-0346-98E0-8D56C4439739}"/>
                </a:ext>
              </a:extLst>
            </p:cNvPr>
            <p:cNvCxnSpPr>
              <a:cxnSpLocks/>
            </p:cNvCxnSpPr>
            <p:nvPr userDrawn="1"/>
          </p:nvCxnSpPr>
          <p:spPr>
            <a:xfrm rot="19800000">
              <a:off x="-194311"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2BCC67F0-4568-0745-8D8D-D12D1EDD251E}"/>
                </a:ext>
              </a:extLst>
            </p:cNvPr>
            <p:cNvCxnSpPr>
              <a:cxnSpLocks/>
            </p:cNvCxnSpPr>
            <p:nvPr userDrawn="1"/>
          </p:nvCxnSpPr>
          <p:spPr>
            <a:xfrm rot="19800000">
              <a:off x="-43681"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6F72191F-091E-B046-B4BC-836D775532F9}"/>
                </a:ext>
              </a:extLst>
            </p:cNvPr>
            <p:cNvCxnSpPr>
              <a:cxnSpLocks/>
            </p:cNvCxnSpPr>
            <p:nvPr userDrawn="1"/>
          </p:nvCxnSpPr>
          <p:spPr>
            <a:xfrm rot="19800000">
              <a:off x="10694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36C73C4-38A5-B54A-A240-4338EF64FFD4}"/>
                </a:ext>
              </a:extLst>
            </p:cNvPr>
            <p:cNvCxnSpPr>
              <a:cxnSpLocks/>
            </p:cNvCxnSpPr>
            <p:nvPr userDrawn="1"/>
          </p:nvCxnSpPr>
          <p:spPr>
            <a:xfrm rot="19800000">
              <a:off x="25757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09B7994-0D19-FA43-87A3-C56A5421F802}"/>
                </a:ext>
              </a:extLst>
            </p:cNvPr>
            <p:cNvCxnSpPr>
              <a:cxnSpLocks/>
            </p:cNvCxnSpPr>
            <p:nvPr userDrawn="1"/>
          </p:nvCxnSpPr>
          <p:spPr>
            <a:xfrm rot="19800000">
              <a:off x="40820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45B04EF-D5C9-CC49-99FA-020063246020}"/>
                </a:ext>
              </a:extLst>
            </p:cNvPr>
            <p:cNvCxnSpPr>
              <a:cxnSpLocks/>
            </p:cNvCxnSpPr>
            <p:nvPr userDrawn="1"/>
          </p:nvCxnSpPr>
          <p:spPr>
            <a:xfrm rot="19800000">
              <a:off x="55883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CFEC5562-E729-1C45-9096-AD3D7AA840D0}"/>
                </a:ext>
              </a:extLst>
            </p:cNvPr>
            <p:cNvCxnSpPr>
              <a:cxnSpLocks/>
            </p:cNvCxnSpPr>
            <p:nvPr userDrawn="1"/>
          </p:nvCxnSpPr>
          <p:spPr>
            <a:xfrm rot="19800000">
              <a:off x="70946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4FF6C8DB-7226-9F44-9BF8-D6197296321C}"/>
                </a:ext>
              </a:extLst>
            </p:cNvPr>
            <p:cNvCxnSpPr>
              <a:cxnSpLocks/>
            </p:cNvCxnSpPr>
            <p:nvPr userDrawn="1"/>
          </p:nvCxnSpPr>
          <p:spPr>
            <a:xfrm rot="19800000">
              <a:off x="86009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1C2B16A2-594A-514B-8DF9-4F227D044881}"/>
                </a:ext>
              </a:extLst>
            </p:cNvPr>
            <p:cNvCxnSpPr>
              <a:cxnSpLocks/>
            </p:cNvCxnSpPr>
            <p:nvPr userDrawn="1"/>
          </p:nvCxnSpPr>
          <p:spPr>
            <a:xfrm rot="19800000">
              <a:off x="101072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8B656274-B259-DC46-926F-D73C14754A82}"/>
                </a:ext>
              </a:extLst>
            </p:cNvPr>
            <p:cNvCxnSpPr>
              <a:cxnSpLocks/>
            </p:cNvCxnSpPr>
            <p:nvPr userDrawn="1"/>
          </p:nvCxnSpPr>
          <p:spPr>
            <a:xfrm rot="19800000">
              <a:off x="116135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5C874934-0A81-4F4C-A3CF-F5A569C27CD8}"/>
                </a:ext>
              </a:extLst>
            </p:cNvPr>
            <p:cNvCxnSpPr>
              <a:cxnSpLocks/>
            </p:cNvCxnSpPr>
            <p:nvPr userDrawn="1"/>
          </p:nvCxnSpPr>
          <p:spPr>
            <a:xfrm rot="19800000">
              <a:off x="131198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C500EC4C-53EA-2E4F-9D95-D3D9A30916D8}"/>
                </a:ext>
              </a:extLst>
            </p:cNvPr>
            <p:cNvCxnSpPr>
              <a:cxnSpLocks/>
            </p:cNvCxnSpPr>
            <p:nvPr userDrawn="1"/>
          </p:nvCxnSpPr>
          <p:spPr>
            <a:xfrm rot="19800000">
              <a:off x="146261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EBA8EA6B-B19E-7441-B890-FF66B228FAFD}"/>
                </a:ext>
              </a:extLst>
            </p:cNvPr>
            <p:cNvCxnSpPr>
              <a:cxnSpLocks/>
            </p:cNvCxnSpPr>
            <p:nvPr userDrawn="1"/>
          </p:nvCxnSpPr>
          <p:spPr>
            <a:xfrm rot="19800000">
              <a:off x="161324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CA78EFC3-A5A6-C44F-A0A3-BB376AA9C66F}"/>
                </a:ext>
              </a:extLst>
            </p:cNvPr>
            <p:cNvCxnSpPr>
              <a:cxnSpLocks/>
            </p:cNvCxnSpPr>
            <p:nvPr userDrawn="1"/>
          </p:nvCxnSpPr>
          <p:spPr>
            <a:xfrm rot="19800000">
              <a:off x="176387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89D1DA20-97ED-174A-8E2F-BD7393B126B0}"/>
                </a:ext>
              </a:extLst>
            </p:cNvPr>
            <p:cNvCxnSpPr>
              <a:cxnSpLocks/>
            </p:cNvCxnSpPr>
            <p:nvPr userDrawn="1"/>
          </p:nvCxnSpPr>
          <p:spPr>
            <a:xfrm rot="19800000">
              <a:off x="191450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42EDBCC-A9CD-C445-8EBA-E5BAE20740BA}"/>
                </a:ext>
              </a:extLst>
            </p:cNvPr>
            <p:cNvCxnSpPr>
              <a:cxnSpLocks/>
            </p:cNvCxnSpPr>
            <p:nvPr userDrawn="1"/>
          </p:nvCxnSpPr>
          <p:spPr>
            <a:xfrm rot="19800000">
              <a:off x="206513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73DD057F-1CB3-914B-8D05-18554AF6234E}"/>
                </a:ext>
              </a:extLst>
            </p:cNvPr>
            <p:cNvCxnSpPr>
              <a:cxnSpLocks/>
            </p:cNvCxnSpPr>
            <p:nvPr userDrawn="1"/>
          </p:nvCxnSpPr>
          <p:spPr>
            <a:xfrm rot="19800000">
              <a:off x="221576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08D185D7-8A8C-1F48-9E2F-23F68D3F0E3C}"/>
                </a:ext>
              </a:extLst>
            </p:cNvPr>
            <p:cNvCxnSpPr>
              <a:cxnSpLocks/>
            </p:cNvCxnSpPr>
            <p:nvPr userDrawn="1"/>
          </p:nvCxnSpPr>
          <p:spPr>
            <a:xfrm rot="19800000">
              <a:off x="236639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2CA7E344-7E46-644C-A502-AADFBCA5AAF3}"/>
                </a:ext>
              </a:extLst>
            </p:cNvPr>
            <p:cNvCxnSpPr>
              <a:cxnSpLocks/>
            </p:cNvCxnSpPr>
            <p:nvPr userDrawn="1"/>
          </p:nvCxnSpPr>
          <p:spPr>
            <a:xfrm rot="19800000">
              <a:off x="251702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41066B18-54A2-8540-8101-4CF8273D8DC7}"/>
                </a:ext>
              </a:extLst>
            </p:cNvPr>
            <p:cNvCxnSpPr>
              <a:cxnSpLocks/>
            </p:cNvCxnSpPr>
            <p:nvPr userDrawn="1"/>
          </p:nvCxnSpPr>
          <p:spPr>
            <a:xfrm rot="19800000">
              <a:off x="266765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5C01922B-0AEE-9C40-954B-ADF3274B627B}"/>
                </a:ext>
              </a:extLst>
            </p:cNvPr>
            <p:cNvCxnSpPr>
              <a:cxnSpLocks/>
            </p:cNvCxnSpPr>
            <p:nvPr userDrawn="1"/>
          </p:nvCxnSpPr>
          <p:spPr>
            <a:xfrm rot="19800000">
              <a:off x="281828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5D46EE84-9F1B-DC48-A89F-F18F67CA740E}"/>
                </a:ext>
              </a:extLst>
            </p:cNvPr>
            <p:cNvCxnSpPr>
              <a:cxnSpLocks/>
            </p:cNvCxnSpPr>
            <p:nvPr userDrawn="1"/>
          </p:nvCxnSpPr>
          <p:spPr>
            <a:xfrm rot="19800000">
              <a:off x="296891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84BDCB33-D5FB-3643-A2B4-2448814741AC}"/>
                </a:ext>
              </a:extLst>
            </p:cNvPr>
            <p:cNvCxnSpPr>
              <a:cxnSpLocks/>
            </p:cNvCxnSpPr>
            <p:nvPr userDrawn="1"/>
          </p:nvCxnSpPr>
          <p:spPr>
            <a:xfrm rot="19800000">
              <a:off x="311954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561BC713-A030-2A43-AF23-DED4171F6BF5}"/>
                </a:ext>
              </a:extLst>
            </p:cNvPr>
            <p:cNvCxnSpPr>
              <a:cxnSpLocks/>
            </p:cNvCxnSpPr>
            <p:nvPr userDrawn="1"/>
          </p:nvCxnSpPr>
          <p:spPr>
            <a:xfrm rot="19800000">
              <a:off x="327017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B5A1490C-C2E5-2841-8A92-ADEECE538A4B}"/>
                </a:ext>
              </a:extLst>
            </p:cNvPr>
            <p:cNvCxnSpPr>
              <a:cxnSpLocks/>
            </p:cNvCxnSpPr>
            <p:nvPr userDrawn="1"/>
          </p:nvCxnSpPr>
          <p:spPr>
            <a:xfrm rot="19800000">
              <a:off x="342080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46DEA2AB-1672-504B-9CAB-2E0679F7F1A2}"/>
                </a:ext>
              </a:extLst>
            </p:cNvPr>
            <p:cNvCxnSpPr>
              <a:cxnSpLocks/>
            </p:cNvCxnSpPr>
            <p:nvPr userDrawn="1"/>
          </p:nvCxnSpPr>
          <p:spPr>
            <a:xfrm rot="19800000">
              <a:off x="357143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9C21BF8B-1684-424C-AD3B-2566D85EC79B}"/>
                </a:ext>
              </a:extLst>
            </p:cNvPr>
            <p:cNvCxnSpPr>
              <a:cxnSpLocks/>
            </p:cNvCxnSpPr>
            <p:nvPr userDrawn="1"/>
          </p:nvCxnSpPr>
          <p:spPr>
            <a:xfrm rot="19800000">
              <a:off x="372206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32663DE2-40CC-4C40-907B-309DA35FD708}"/>
                </a:ext>
              </a:extLst>
            </p:cNvPr>
            <p:cNvCxnSpPr>
              <a:cxnSpLocks/>
            </p:cNvCxnSpPr>
            <p:nvPr userDrawn="1"/>
          </p:nvCxnSpPr>
          <p:spPr>
            <a:xfrm rot="19800000">
              <a:off x="387269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4F5765A1-F28A-C747-9965-512D52A73E28}"/>
                </a:ext>
              </a:extLst>
            </p:cNvPr>
            <p:cNvCxnSpPr>
              <a:cxnSpLocks/>
            </p:cNvCxnSpPr>
            <p:nvPr userDrawn="1"/>
          </p:nvCxnSpPr>
          <p:spPr>
            <a:xfrm rot="19800000">
              <a:off x="402332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4A310CBE-069C-984A-81A1-4E6FE00E6DCE}"/>
                </a:ext>
              </a:extLst>
            </p:cNvPr>
            <p:cNvCxnSpPr>
              <a:cxnSpLocks/>
            </p:cNvCxnSpPr>
            <p:nvPr userDrawn="1"/>
          </p:nvCxnSpPr>
          <p:spPr>
            <a:xfrm rot="19800000">
              <a:off x="417395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F6E42D37-B653-1447-A6B1-58CEB1881B90}"/>
                </a:ext>
              </a:extLst>
            </p:cNvPr>
            <p:cNvCxnSpPr>
              <a:cxnSpLocks/>
            </p:cNvCxnSpPr>
            <p:nvPr userDrawn="1"/>
          </p:nvCxnSpPr>
          <p:spPr>
            <a:xfrm rot="19800000">
              <a:off x="432458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BB5C2618-E0F2-5B4D-AE08-0D8EC4CE7037}"/>
                </a:ext>
              </a:extLst>
            </p:cNvPr>
            <p:cNvCxnSpPr>
              <a:cxnSpLocks/>
            </p:cNvCxnSpPr>
            <p:nvPr userDrawn="1"/>
          </p:nvCxnSpPr>
          <p:spPr>
            <a:xfrm rot="19800000">
              <a:off x="447521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0840D7F0-E062-1B4B-BB62-0AFE650CE42F}"/>
                </a:ext>
              </a:extLst>
            </p:cNvPr>
            <p:cNvCxnSpPr>
              <a:cxnSpLocks/>
            </p:cNvCxnSpPr>
            <p:nvPr userDrawn="1"/>
          </p:nvCxnSpPr>
          <p:spPr>
            <a:xfrm rot="19800000">
              <a:off x="462584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9A3AC2FA-D535-FE44-B5DA-3C0CD5901FBC}"/>
                </a:ext>
              </a:extLst>
            </p:cNvPr>
            <p:cNvCxnSpPr>
              <a:cxnSpLocks/>
            </p:cNvCxnSpPr>
            <p:nvPr userDrawn="1"/>
          </p:nvCxnSpPr>
          <p:spPr>
            <a:xfrm rot="19800000">
              <a:off x="477647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8F6743C2-4781-7549-AABF-EB6C3E41B3B2}"/>
                </a:ext>
              </a:extLst>
            </p:cNvPr>
            <p:cNvCxnSpPr>
              <a:cxnSpLocks/>
            </p:cNvCxnSpPr>
            <p:nvPr userDrawn="1"/>
          </p:nvCxnSpPr>
          <p:spPr>
            <a:xfrm rot="19800000">
              <a:off x="492710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A99598F9-1411-9B4F-B1FC-649B9F4181B4}"/>
                </a:ext>
              </a:extLst>
            </p:cNvPr>
            <p:cNvCxnSpPr>
              <a:cxnSpLocks/>
            </p:cNvCxnSpPr>
            <p:nvPr userDrawn="1"/>
          </p:nvCxnSpPr>
          <p:spPr>
            <a:xfrm rot="19800000">
              <a:off x="507773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F4228C96-9A3B-6D43-B9F7-BA96EEA61D4F}"/>
                </a:ext>
              </a:extLst>
            </p:cNvPr>
            <p:cNvCxnSpPr>
              <a:cxnSpLocks/>
            </p:cNvCxnSpPr>
            <p:nvPr userDrawn="1"/>
          </p:nvCxnSpPr>
          <p:spPr>
            <a:xfrm rot="19800000">
              <a:off x="522836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608D2814-E671-E945-A1FE-9B5C4F81A4E2}"/>
                </a:ext>
              </a:extLst>
            </p:cNvPr>
            <p:cNvCxnSpPr>
              <a:cxnSpLocks/>
            </p:cNvCxnSpPr>
            <p:nvPr userDrawn="1"/>
          </p:nvCxnSpPr>
          <p:spPr>
            <a:xfrm rot="19800000">
              <a:off x="537899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F8B59239-95E0-1B4E-AA5B-5206E5A06720}"/>
                </a:ext>
              </a:extLst>
            </p:cNvPr>
            <p:cNvCxnSpPr>
              <a:cxnSpLocks/>
            </p:cNvCxnSpPr>
            <p:nvPr userDrawn="1"/>
          </p:nvCxnSpPr>
          <p:spPr>
            <a:xfrm rot="19800000">
              <a:off x="552962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DD593E71-1C01-2C4A-A6F4-ED16A07C6A6B}"/>
                </a:ext>
              </a:extLst>
            </p:cNvPr>
            <p:cNvCxnSpPr>
              <a:cxnSpLocks/>
            </p:cNvCxnSpPr>
            <p:nvPr userDrawn="1"/>
          </p:nvCxnSpPr>
          <p:spPr>
            <a:xfrm rot="19800000">
              <a:off x="568025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8156AAC4-A038-AB41-879C-F5695AFFDE24}"/>
                </a:ext>
              </a:extLst>
            </p:cNvPr>
            <p:cNvCxnSpPr>
              <a:cxnSpLocks/>
            </p:cNvCxnSpPr>
            <p:nvPr userDrawn="1"/>
          </p:nvCxnSpPr>
          <p:spPr>
            <a:xfrm rot="19800000">
              <a:off x="583088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3E02467F-CAB4-734A-A51A-F569E169D1C7}"/>
                </a:ext>
              </a:extLst>
            </p:cNvPr>
            <p:cNvCxnSpPr>
              <a:cxnSpLocks/>
            </p:cNvCxnSpPr>
            <p:nvPr userDrawn="1"/>
          </p:nvCxnSpPr>
          <p:spPr>
            <a:xfrm rot="19800000">
              <a:off x="598151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2397D800-E4D2-3A41-B342-5F226A243FB9}"/>
                </a:ext>
              </a:extLst>
            </p:cNvPr>
            <p:cNvCxnSpPr>
              <a:cxnSpLocks/>
            </p:cNvCxnSpPr>
            <p:nvPr userDrawn="1"/>
          </p:nvCxnSpPr>
          <p:spPr>
            <a:xfrm rot="19800000">
              <a:off x="613214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1F192FF6-1722-E84D-B3B3-F46A0E12933B}"/>
                </a:ext>
              </a:extLst>
            </p:cNvPr>
            <p:cNvCxnSpPr>
              <a:cxnSpLocks/>
            </p:cNvCxnSpPr>
            <p:nvPr userDrawn="1"/>
          </p:nvCxnSpPr>
          <p:spPr>
            <a:xfrm rot="19800000">
              <a:off x="628277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73E779D9-D6F4-7945-A8E6-19344DA212BF}"/>
                </a:ext>
              </a:extLst>
            </p:cNvPr>
            <p:cNvCxnSpPr>
              <a:cxnSpLocks/>
            </p:cNvCxnSpPr>
            <p:nvPr userDrawn="1"/>
          </p:nvCxnSpPr>
          <p:spPr>
            <a:xfrm rot="19800000">
              <a:off x="643340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3CADF316-BF63-2344-931E-9E2CCEBADA6B}"/>
                </a:ext>
              </a:extLst>
            </p:cNvPr>
            <p:cNvCxnSpPr>
              <a:cxnSpLocks/>
            </p:cNvCxnSpPr>
            <p:nvPr userDrawn="1"/>
          </p:nvCxnSpPr>
          <p:spPr>
            <a:xfrm rot="19800000">
              <a:off x="658403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4F581C52-EB83-D742-B104-B88CA08746C1}"/>
                </a:ext>
              </a:extLst>
            </p:cNvPr>
            <p:cNvCxnSpPr>
              <a:cxnSpLocks/>
            </p:cNvCxnSpPr>
            <p:nvPr userDrawn="1"/>
          </p:nvCxnSpPr>
          <p:spPr>
            <a:xfrm rot="19800000">
              <a:off x="673466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00027C93-4C9E-E549-8A46-D76B876ED4A5}"/>
                </a:ext>
              </a:extLst>
            </p:cNvPr>
            <p:cNvCxnSpPr>
              <a:cxnSpLocks/>
            </p:cNvCxnSpPr>
            <p:nvPr userDrawn="1"/>
          </p:nvCxnSpPr>
          <p:spPr>
            <a:xfrm rot="19800000">
              <a:off x="688529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796E1984-FD1E-BD45-97F4-5BA9CFDF5615}"/>
                </a:ext>
              </a:extLst>
            </p:cNvPr>
            <p:cNvCxnSpPr>
              <a:cxnSpLocks/>
            </p:cNvCxnSpPr>
            <p:nvPr userDrawn="1"/>
          </p:nvCxnSpPr>
          <p:spPr>
            <a:xfrm rot="19800000">
              <a:off x="703592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B232430B-00A1-DA41-830D-A9BE8ACA96E6}"/>
                </a:ext>
              </a:extLst>
            </p:cNvPr>
            <p:cNvCxnSpPr>
              <a:cxnSpLocks/>
            </p:cNvCxnSpPr>
            <p:nvPr userDrawn="1"/>
          </p:nvCxnSpPr>
          <p:spPr>
            <a:xfrm rot="19800000">
              <a:off x="718655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2E4D0F3A-9051-5040-B57D-794E6C119758}"/>
                </a:ext>
              </a:extLst>
            </p:cNvPr>
            <p:cNvCxnSpPr>
              <a:cxnSpLocks/>
            </p:cNvCxnSpPr>
            <p:nvPr userDrawn="1"/>
          </p:nvCxnSpPr>
          <p:spPr>
            <a:xfrm rot="19800000">
              <a:off x="733718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84484E39-520D-BA45-B37C-111F0A380F61}"/>
                </a:ext>
              </a:extLst>
            </p:cNvPr>
            <p:cNvCxnSpPr>
              <a:cxnSpLocks/>
            </p:cNvCxnSpPr>
            <p:nvPr userDrawn="1"/>
          </p:nvCxnSpPr>
          <p:spPr>
            <a:xfrm rot="19800000">
              <a:off x="748781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C1AF0F99-DEBA-9648-A9A1-4624C33498A9}"/>
                </a:ext>
              </a:extLst>
            </p:cNvPr>
            <p:cNvCxnSpPr>
              <a:cxnSpLocks/>
            </p:cNvCxnSpPr>
            <p:nvPr userDrawn="1"/>
          </p:nvCxnSpPr>
          <p:spPr>
            <a:xfrm rot="19800000">
              <a:off x="763844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390D0733-3BDD-0A4C-ABD4-58A7D3093E80}"/>
                </a:ext>
              </a:extLst>
            </p:cNvPr>
            <p:cNvCxnSpPr>
              <a:cxnSpLocks/>
            </p:cNvCxnSpPr>
            <p:nvPr userDrawn="1"/>
          </p:nvCxnSpPr>
          <p:spPr>
            <a:xfrm rot="19800000">
              <a:off x="778907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85940CB9-DB1F-B24F-A34B-0CB7088CD95A}"/>
                </a:ext>
              </a:extLst>
            </p:cNvPr>
            <p:cNvCxnSpPr>
              <a:cxnSpLocks/>
            </p:cNvCxnSpPr>
            <p:nvPr userDrawn="1"/>
          </p:nvCxnSpPr>
          <p:spPr>
            <a:xfrm rot="19800000">
              <a:off x="793970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2527C8BC-7A5A-0643-A286-D15B22A87E86}"/>
                </a:ext>
              </a:extLst>
            </p:cNvPr>
            <p:cNvCxnSpPr>
              <a:cxnSpLocks/>
            </p:cNvCxnSpPr>
            <p:nvPr userDrawn="1"/>
          </p:nvCxnSpPr>
          <p:spPr>
            <a:xfrm rot="19800000">
              <a:off x="809033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DEE8AEC9-AC40-5D4C-9F72-D20FE53F1825}"/>
                </a:ext>
              </a:extLst>
            </p:cNvPr>
            <p:cNvCxnSpPr>
              <a:cxnSpLocks/>
            </p:cNvCxnSpPr>
            <p:nvPr userDrawn="1"/>
          </p:nvCxnSpPr>
          <p:spPr>
            <a:xfrm rot="19800000">
              <a:off x="824096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BB9E45D4-EE74-8347-8452-9BDA06F749DF}"/>
                </a:ext>
              </a:extLst>
            </p:cNvPr>
            <p:cNvCxnSpPr>
              <a:cxnSpLocks/>
            </p:cNvCxnSpPr>
            <p:nvPr userDrawn="1"/>
          </p:nvCxnSpPr>
          <p:spPr>
            <a:xfrm rot="19800000">
              <a:off x="839159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92C44455-7A55-FE40-BED4-DAB4E1D7D226}"/>
                </a:ext>
              </a:extLst>
            </p:cNvPr>
            <p:cNvCxnSpPr>
              <a:cxnSpLocks/>
            </p:cNvCxnSpPr>
            <p:nvPr userDrawn="1"/>
          </p:nvCxnSpPr>
          <p:spPr>
            <a:xfrm rot="19800000">
              <a:off x="869285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ADA3945A-955B-B146-942B-7E713FF8BA57}"/>
                </a:ext>
              </a:extLst>
            </p:cNvPr>
            <p:cNvCxnSpPr>
              <a:cxnSpLocks/>
            </p:cNvCxnSpPr>
            <p:nvPr userDrawn="1"/>
          </p:nvCxnSpPr>
          <p:spPr>
            <a:xfrm rot="19800000">
              <a:off x="899411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34B7FE8E-0D1C-EC43-A8A0-76C7D3B2F31F}"/>
                </a:ext>
              </a:extLst>
            </p:cNvPr>
            <p:cNvCxnSpPr>
              <a:cxnSpLocks/>
            </p:cNvCxnSpPr>
            <p:nvPr userDrawn="1"/>
          </p:nvCxnSpPr>
          <p:spPr>
            <a:xfrm rot="19800000">
              <a:off x="929537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6725A7E0-8234-7C40-915E-2A5DEE928799}"/>
                </a:ext>
              </a:extLst>
            </p:cNvPr>
            <p:cNvCxnSpPr>
              <a:cxnSpLocks/>
            </p:cNvCxnSpPr>
            <p:nvPr userDrawn="1"/>
          </p:nvCxnSpPr>
          <p:spPr>
            <a:xfrm rot="19800000">
              <a:off x="959663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1E954368-AF44-4145-81C1-FBAAF9BB1EE9}"/>
                </a:ext>
              </a:extLst>
            </p:cNvPr>
            <p:cNvCxnSpPr>
              <a:cxnSpLocks/>
            </p:cNvCxnSpPr>
            <p:nvPr userDrawn="1"/>
          </p:nvCxnSpPr>
          <p:spPr>
            <a:xfrm rot="19800000">
              <a:off x="989789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101C6F7C-0BE8-974C-AFF3-B7981D9ED98D}"/>
                </a:ext>
              </a:extLst>
            </p:cNvPr>
            <p:cNvCxnSpPr>
              <a:cxnSpLocks/>
            </p:cNvCxnSpPr>
            <p:nvPr userDrawn="1"/>
          </p:nvCxnSpPr>
          <p:spPr>
            <a:xfrm rot="19800000">
              <a:off x="854222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8D6ABA29-B780-0C42-9BD4-1F2864721082}"/>
                </a:ext>
              </a:extLst>
            </p:cNvPr>
            <p:cNvCxnSpPr>
              <a:cxnSpLocks/>
            </p:cNvCxnSpPr>
            <p:nvPr userDrawn="1"/>
          </p:nvCxnSpPr>
          <p:spPr>
            <a:xfrm rot="19800000">
              <a:off x="884348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D6E2E304-7CC7-5B46-9B89-2AE539A2ED0E}"/>
                </a:ext>
              </a:extLst>
            </p:cNvPr>
            <p:cNvCxnSpPr>
              <a:cxnSpLocks/>
            </p:cNvCxnSpPr>
            <p:nvPr userDrawn="1"/>
          </p:nvCxnSpPr>
          <p:spPr>
            <a:xfrm rot="19800000">
              <a:off x="914474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07D0ACF1-4137-FC49-9681-FD1683950A04}"/>
                </a:ext>
              </a:extLst>
            </p:cNvPr>
            <p:cNvCxnSpPr>
              <a:cxnSpLocks/>
            </p:cNvCxnSpPr>
            <p:nvPr userDrawn="1"/>
          </p:nvCxnSpPr>
          <p:spPr>
            <a:xfrm rot="19800000">
              <a:off x="944600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763C6DC7-4444-6D4C-B562-8023E9DC4D13}"/>
                </a:ext>
              </a:extLst>
            </p:cNvPr>
            <p:cNvCxnSpPr>
              <a:cxnSpLocks/>
            </p:cNvCxnSpPr>
            <p:nvPr userDrawn="1"/>
          </p:nvCxnSpPr>
          <p:spPr>
            <a:xfrm rot="19800000">
              <a:off x="974726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C04051C9-8541-EB4A-AFFF-36349F64C4AA}"/>
                </a:ext>
              </a:extLst>
            </p:cNvPr>
            <p:cNvCxnSpPr>
              <a:cxnSpLocks/>
            </p:cNvCxnSpPr>
            <p:nvPr userDrawn="1"/>
          </p:nvCxnSpPr>
          <p:spPr>
            <a:xfrm rot="19800000">
              <a:off x="1004852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989861AD-C6EA-F54E-911F-CA9684D68535}"/>
                </a:ext>
              </a:extLst>
            </p:cNvPr>
            <p:cNvCxnSpPr>
              <a:cxnSpLocks/>
            </p:cNvCxnSpPr>
            <p:nvPr userDrawn="1"/>
          </p:nvCxnSpPr>
          <p:spPr>
            <a:xfrm rot="19800000">
              <a:off x="1019915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6F64BC80-D53F-8A4F-A2D5-EFFFD368A261}"/>
                </a:ext>
              </a:extLst>
            </p:cNvPr>
            <p:cNvCxnSpPr>
              <a:cxnSpLocks/>
            </p:cNvCxnSpPr>
            <p:nvPr userDrawn="1"/>
          </p:nvCxnSpPr>
          <p:spPr>
            <a:xfrm rot="19800000">
              <a:off x="1034978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7C95A572-8392-6147-953F-94F1EF7EBE99}"/>
                </a:ext>
              </a:extLst>
            </p:cNvPr>
            <p:cNvCxnSpPr>
              <a:cxnSpLocks/>
            </p:cNvCxnSpPr>
            <p:nvPr userDrawn="1"/>
          </p:nvCxnSpPr>
          <p:spPr>
            <a:xfrm rot="19800000">
              <a:off x="1050041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D3C08377-2426-B04C-BF3A-8B8864773991}"/>
                </a:ext>
              </a:extLst>
            </p:cNvPr>
            <p:cNvCxnSpPr>
              <a:cxnSpLocks/>
            </p:cNvCxnSpPr>
            <p:nvPr userDrawn="1"/>
          </p:nvCxnSpPr>
          <p:spPr>
            <a:xfrm rot="19800000">
              <a:off x="1065104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F9FE5ACA-7BDC-6A42-918F-4B1FF27A4B0E}"/>
                </a:ext>
              </a:extLst>
            </p:cNvPr>
            <p:cNvCxnSpPr>
              <a:cxnSpLocks/>
            </p:cNvCxnSpPr>
            <p:nvPr userDrawn="1"/>
          </p:nvCxnSpPr>
          <p:spPr>
            <a:xfrm rot="19800000">
              <a:off x="1080167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ABDF1982-CD3E-AA47-9CC0-655FE337D1C2}"/>
                </a:ext>
              </a:extLst>
            </p:cNvPr>
            <p:cNvCxnSpPr>
              <a:cxnSpLocks/>
            </p:cNvCxnSpPr>
            <p:nvPr userDrawn="1"/>
          </p:nvCxnSpPr>
          <p:spPr>
            <a:xfrm rot="19800000">
              <a:off x="1095230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AD856F1E-DB0D-EA48-85A8-570F632E912F}"/>
                </a:ext>
              </a:extLst>
            </p:cNvPr>
            <p:cNvCxnSpPr>
              <a:cxnSpLocks/>
            </p:cNvCxnSpPr>
            <p:nvPr userDrawn="1"/>
          </p:nvCxnSpPr>
          <p:spPr>
            <a:xfrm rot="19800000">
              <a:off x="1110293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1CFDEA8E-B2D1-194D-B453-9E1D19022C6E}"/>
                </a:ext>
              </a:extLst>
            </p:cNvPr>
            <p:cNvCxnSpPr>
              <a:cxnSpLocks/>
            </p:cNvCxnSpPr>
            <p:nvPr userDrawn="1"/>
          </p:nvCxnSpPr>
          <p:spPr>
            <a:xfrm rot="19800000">
              <a:off x="1125356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0B486156-281F-B443-A711-5A6A16CF4F40}"/>
                </a:ext>
              </a:extLst>
            </p:cNvPr>
            <p:cNvCxnSpPr>
              <a:cxnSpLocks/>
            </p:cNvCxnSpPr>
            <p:nvPr userDrawn="1"/>
          </p:nvCxnSpPr>
          <p:spPr>
            <a:xfrm rot="19800000">
              <a:off x="1140419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DCA4EE54-1BC1-F945-996A-FB262030BA40}"/>
                </a:ext>
              </a:extLst>
            </p:cNvPr>
            <p:cNvCxnSpPr>
              <a:cxnSpLocks/>
            </p:cNvCxnSpPr>
            <p:nvPr userDrawn="1"/>
          </p:nvCxnSpPr>
          <p:spPr>
            <a:xfrm rot="19800000">
              <a:off x="1155482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5B7E0EB2-7BCB-624E-89C1-FDCF3E4A32EB}"/>
                </a:ext>
              </a:extLst>
            </p:cNvPr>
            <p:cNvCxnSpPr>
              <a:cxnSpLocks/>
            </p:cNvCxnSpPr>
            <p:nvPr userDrawn="1"/>
          </p:nvCxnSpPr>
          <p:spPr>
            <a:xfrm rot="19800000">
              <a:off x="1170545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206C93DC-3FBE-C140-B647-07A32632AA32}"/>
                </a:ext>
              </a:extLst>
            </p:cNvPr>
            <p:cNvCxnSpPr>
              <a:cxnSpLocks/>
            </p:cNvCxnSpPr>
            <p:nvPr userDrawn="1"/>
          </p:nvCxnSpPr>
          <p:spPr>
            <a:xfrm rot="19800000">
              <a:off x="1185608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582F25AA-4B8D-9B44-9A21-98E8564634C2}"/>
                </a:ext>
              </a:extLst>
            </p:cNvPr>
            <p:cNvCxnSpPr>
              <a:cxnSpLocks/>
            </p:cNvCxnSpPr>
            <p:nvPr userDrawn="1"/>
          </p:nvCxnSpPr>
          <p:spPr>
            <a:xfrm rot="19800000">
              <a:off x="1200671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50CF9A21-EE6B-AB4D-9646-C3FDE2455954}"/>
                </a:ext>
              </a:extLst>
            </p:cNvPr>
            <p:cNvCxnSpPr>
              <a:cxnSpLocks/>
            </p:cNvCxnSpPr>
            <p:nvPr userDrawn="1"/>
          </p:nvCxnSpPr>
          <p:spPr>
            <a:xfrm rot="19800000">
              <a:off x="1215734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B66CA8B4-E83B-804F-88D6-1B1F7871D6CD}"/>
                </a:ext>
              </a:extLst>
            </p:cNvPr>
            <p:cNvCxnSpPr>
              <a:cxnSpLocks/>
            </p:cNvCxnSpPr>
            <p:nvPr userDrawn="1"/>
          </p:nvCxnSpPr>
          <p:spPr>
            <a:xfrm rot="19800000">
              <a:off x="1230797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ABC15BF2-C510-8F47-8AB2-85AF107181F9}"/>
                </a:ext>
              </a:extLst>
            </p:cNvPr>
            <p:cNvCxnSpPr>
              <a:cxnSpLocks/>
            </p:cNvCxnSpPr>
            <p:nvPr userDrawn="1"/>
          </p:nvCxnSpPr>
          <p:spPr>
            <a:xfrm rot="19800000">
              <a:off x="-118996"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C54C18D6-6BEE-A04D-BBDF-B53F0CD2AD68}"/>
                </a:ext>
              </a:extLst>
            </p:cNvPr>
            <p:cNvCxnSpPr>
              <a:cxnSpLocks/>
            </p:cNvCxnSpPr>
            <p:nvPr userDrawn="1"/>
          </p:nvCxnSpPr>
          <p:spPr>
            <a:xfrm rot="19800000">
              <a:off x="3163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EB42038E-7CF7-FC40-A7F3-8E94C39CA2F7}"/>
                </a:ext>
              </a:extLst>
            </p:cNvPr>
            <p:cNvCxnSpPr>
              <a:cxnSpLocks/>
            </p:cNvCxnSpPr>
            <p:nvPr userDrawn="1"/>
          </p:nvCxnSpPr>
          <p:spPr>
            <a:xfrm rot="19800000">
              <a:off x="18226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34F7B409-013B-0A47-9084-225AD2B54005}"/>
                </a:ext>
              </a:extLst>
            </p:cNvPr>
            <p:cNvCxnSpPr>
              <a:cxnSpLocks/>
            </p:cNvCxnSpPr>
            <p:nvPr userDrawn="1"/>
          </p:nvCxnSpPr>
          <p:spPr>
            <a:xfrm rot="19800000">
              <a:off x="33289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BD2466E0-95FE-CA41-B4C5-FD36A5CC90BE}"/>
                </a:ext>
              </a:extLst>
            </p:cNvPr>
            <p:cNvCxnSpPr>
              <a:cxnSpLocks/>
            </p:cNvCxnSpPr>
            <p:nvPr userDrawn="1"/>
          </p:nvCxnSpPr>
          <p:spPr>
            <a:xfrm rot="19800000">
              <a:off x="48352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3BDAC1CB-6A52-EE40-A42B-1DEAAF996348}"/>
                </a:ext>
              </a:extLst>
            </p:cNvPr>
            <p:cNvCxnSpPr>
              <a:cxnSpLocks/>
            </p:cNvCxnSpPr>
            <p:nvPr userDrawn="1"/>
          </p:nvCxnSpPr>
          <p:spPr>
            <a:xfrm rot="19800000">
              <a:off x="63415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431ECED6-997D-3A41-8DDA-46221167F7FE}"/>
                </a:ext>
              </a:extLst>
            </p:cNvPr>
            <p:cNvCxnSpPr>
              <a:cxnSpLocks/>
            </p:cNvCxnSpPr>
            <p:nvPr userDrawn="1"/>
          </p:nvCxnSpPr>
          <p:spPr>
            <a:xfrm rot="19800000">
              <a:off x="78478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5BB209CD-28A3-4540-855E-8F59FF10779F}"/>
                </a:ext>
              </a:extLst>
            </p:cNvPr>
            <p:cNvCxnSpPr>
              <a:cxnSpLocks/>
            </p:cNvCxnSpPr>
            <p:nvPr userDrawn="1"/>
          </p:nvCxnSpPr>
          <p:spPr>
            <a:xfrm rot="19800000">
              <a:off x="93541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a:extLst>
                <a:ext uri="{FF2B5EF4-FFF2-40B4-BE49-F238E27FC236}">
                  <a16:creationId xmlns:a16="http://schemas.microsoft.com/office/drawing/2014/main" id="{E0A50850-C33D-3549-87D9-CBF85FF507AA}"/>
                </a:ext>
              </a:extLst>
            </p:cNvPr>
            <p:cNvCxnSpPr>
              <a:cxnSpLocks/>
            </p:cNvCxnSpPr>
            <p:nvPr userDrawn="1"/>
          </p:nvCxnSpPr>
          <p:spPr>
            <a:xfrm rot="19800000">
              <a:off x="108604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a:extLst>
                <a:ext uri="{FF2B5EF4-FFF2-40B4-BE49-F238E27FC236}">
                  <a16:creationId xmlns:a16="http://schemas.microsoft.com/office/drawing/2014/main" id="{4422A1A2-A1CB-4340-8CF9-022D84178F6D}"/>
                </a:ext>
              </a:extLst>
            </p:cNvPr>
            <p:cNvCxnSpPr>
              <a:cxnSpLocks/>
            </p:cNvCxnSpPr>
            <p:nvPr userDrawn="1"/>
          </p:nvCxnSpPr>
          <p:spPr>
            <a:xfrm rot="19800000">
              <a:off x="123667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FD519F2F-374A-2B40-B6BA-BE5545A7C92F}"/>
                </a:ext>
              </a:extLst>
            </p:cNvPr>
            <p:cNvCxnSpPr>
              <a:cxnSpLocks/>
            </p:cNvCxnSpPr>
            <p:nvPr userDrawn="1"/>
          </p:nvCxnSpPr>
          <p:spPr>
            <a:xfrm rot="19800000">
              <a:off x="138730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a:extLst>
                <a:ext uri="{FF2B5EF4-FFF2-40B4-BE49-F238E27FC236}">
                  <a16:creationId xmlns:a16="http://schemas.microsoft.com/office/drawing/2014/main" id="{977769F7-674D-5D46-B4D0-54DF8B760550}"/>
                </a:ext>
              </a:extLst>
            </p:cNvPr>
            <p:cNvCxnSpPr>
              <a:cxnSpLocks/>
            </p:cNvCxnSpPr>
            <p:nvPr userDrawn="1"/>
          </p:nvCxnSpPr>
          <p:spPr>
            <a:xfrm rot="19800000">
              <a:off x="153793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1B569E7D-6CE9-984F-B647-D942E6B2F825}"/>
                </a:ext>
              </a:extLst>
            </p:cNvPr>
            <p:cNvCxnSpPr>
              <a:cxnSpLocks/>
            </p:cNvCxnSpPr>
            <p:nvPr userDrawn="1"/>
          </p:nvCxnSpPr>
          <p:spPr>
            <a:xfrm rot="19800000">
              <a:off x="168856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a:extLst>
                <a:ext uri="{FF2B5EF4-FFF2-40B4-BE49-F238E27FC236}">
                  <a16:creationId xmlns:a16="http://schemas.microsoft.com/office/drawing/2014/main" id="{41CBF110-F991-B541-BDE8-5E0CF507FAFE}"/>
                </a:ext>
              </a:extLst>
            </p:cNvPr>
            <p:cNvCxnSpPr>
              <a:cxnSpLocks/>
            </p:cNvCxnSpPr>
            <p:nvPr userDrawn="1"/>
          </p:nvCxnSpPr>
          <p:spPr>
            <a:xfrm rot="19800000">
              <a:off x="183919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B4F1F5A-4027-4240-81F7-735BB60E86AE}"/>
                </a:ext>
              </a:extLst>
            </p:cNvPr>
            <p:cNvCxnSpPr>
              <a:cxnSpLocks/>
            </p:cNvCxnSpPr>
            <p:nvPr userDrawn="1"/>
          </p:nvCxnSpPr>
          <p:spPr>
            <a:xfrm rot="19800000">
              <a:off x="198982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D846ADED-8E4B-FA41-ACBD-C1391B7E94D8}"/>
                </a:ext>
              </a:extLst>
            </p:cNvPr>
            <p:cNvCxnSpPr>
              <a:cxnSpLocks/>
            </p:cNvCxnSpPr>
            <p:nvPr userDrawn="1"/>
          </p:nvCxnSpPr>
          <p:spPr>
            <a:xfrm rot="19800000">
              <a:off x="214045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97B54441-B2E5-6647-82CB-3F8054F47355}"/>
                </a:ext>
              </a:extLst>
            </p:cNvPr>
            <p:cNvCxnSpPr>
              <a:cxnSpLocks/>
            </p:cNvCxnSpPr>
            <p:nvPr userDrawn="1"/>
          </p:nvCxnSpPr>
          <p:spPr>
            <a:xfrm rot="19800000">
              <a:off x="229108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209F89C3-2413-A041-9FC9-8556C0959507}"/>
                </a:ext>
              </a:extLst>
            </p:cNvPr>
            <p:cNvCxnSpPr>
              <a:cxnSpLocks/>
            </p:cNvCxnSpPr>
            <p:nvPr userDrawn="1"/>
          </p:nvCxnSpPr>
          <p:spPr>
            <a:xfrm rot="19800000">
              <a:off x="244171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a:extLst>
                <a:ext uri="{FF2B5EF4-FFF2-40B4-BE49-F238E27FC236}">
                  <a16:creationId xmlns:a16="http://schemas.microsoft.com/office/drawing/2014/main" id="{2974DC50-3728-704C-BF47-8374A08B7B0E}"/>
                </a:ext>
              </a:extLst>
            </p:cNvPr>
            <p:cNvCxnSpPr>
              <a:cxnSpLocks/>
            </p:cNvCxnSpPr>
            <p:nvPr userDrawn="1"/>
          </p:nvCxnSpPr>
          <p:spPr>
            <a:xfrm rot="19800000">
              <a:off x="259234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33B7446F-AE36-4B4C-829C-8150639F6EE4}"/>
                </a:ext>
              </a:extLst>
            </p:cNvPr>
            <p:cNvCxnSpPr>
              <a:cxnSpLocks/>
            </p:cNvCxnSpPr>
            <p:nvPr userDrawn="1"/>
          </p:nvCxnSpPr>
          <p:spPr>
            <a:xfrm rot="19800000">
              <a:off x="274297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00CABFD9-1370-374F-A5CD-EEC55C965B59}"/>
                </a:ext>
              </a:extLst>
            </p:cNvPr>
            <p:cNvCxnSpPr>
              <a:cxnSpLocks/>
            </p:cNvCxnSpPr>
            <p:nvPr userDrawn="1"/>
          </p:nvCxnSpPr>
          <p:spPr>
            <a:xfrm rot="19800000">
              <a:off x="289360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1D58ECA1-0FCD-DE4E-8F83-CABC15A9498B}"/>
                </a:ext>
              </a:extLst>
            </p:cNvPr>
            <p:cNvCxnSpPr>
              <a:cxnSpLocks/>
            </p:cNvCxnSpPr>
            <p:nvPr userDrawn="1"/>
          </p:nvCxnSpPr>
          <p:spPr>
            <a:xfrm rot="19800000">
              <a:off x="304423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a:extLst>
                <a:ext uri="{FF2B5EF4-FFF2-40B4-BE49-F238E27FC236}">
                  <a16:creationId xmlns:a16="http://schemas.microsoft.com/office/drawing/2014/main" id="{83C3D7E0-BCD8-1247-B475-DDB137894164}"/>
                </a:ext>
              </a:extLst>
            </p:cNvPr>
            <p:cNvCxnSpPr>
              <a:cxnSpLocks/>
            </p:cNvCxnSpPr>
            <p:nvPr userDrawn="1"/>
          </p:nvCxnSpPr>
          <p:spPr>
            <a:xfrm rot="19800000">
              <a:off x="319486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a:extLst>
                <a:ext uri="{FF2B5EF4-FFF2-40B4-BE49-F238E27FC236}">
                  <a16:creationId xmlns:a16="http://schemas.microsoft.com/office/drawing/2014/main" id="{07D4022D-29BA-E545-BD49-E76B42AFB3AD}"/>
                </a:ext>
              </a:extLst>
            </p:cNvPr>
            <p:cNvCxnSpPr>
              <a:cxnSpLocks/>
            </p:cNvCxnSpPr>
            <p:nvPr userDrawn="1"/>
          </p:nvCxnSpPr>
          <p:spPr>
            <a:xfrm rot="19800000">
              <a:off x="334549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a:extLst>
                <a:ext uri="{FF2B5EF4-FFF2-40B4-BE49-F238E27FC236}">
                  <a16:creationId xmlns:a16="http://schemas.microsoft.com/office/drawing/2014/main" id="{60AD783B-D2C4-BE4B-A01E-6B5515A120BE}"/>
                </a:ext>
              </a:extLst>
            </p:cNvPr>
            <p:cNvCxnSpPr>
              <a:cxnSpLocks/>
            </p:cNvCxnSpPr>
            <p:nvPr userDrawn="1"/>
          </p:nvCxnSpPr>
          <p:spPr>
            <a:xfrm rot="19800000">
              <a:off x="349612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a:extLst>
                <a:ext uri="{FF2B5EF4-FFF2-40B4-BE49-F238E27FC236}">
                  <a16:creationId xmlns:a16="http://schemas.microsoft.com/office/drawing/2014/main" id="{3F4D274C-6579-6245-BC3F-001E4C3B98D8}"/>
                </a:ext>
              </a:extLst>
            </p:cNvPr>
            <p:cNvCxnSpPr>
              <a:cxnSpLocks/>
            </p:cNvCxnSpPr>
            <p:nvPr userDrawn="1"/>
          </p:nvCxnSpPr>
          <p:spPr>
            <a:xfrm rot="19800000">
              <a:off x="364675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a:extLst>
                <a:ext uri="{FF2B5EF4-FFF2-40B4-BE49-F238E27FC236}">
                  <a16:creationId xmlns:a16="http://schemas.microsoft.com/office/drawing/2014/main" id="{11EA4368-19CA-F840-A008-34A049B8C2DC}"/>
                </a:ext>
              </a:extLst>
            </p:cNvPr>
            <p:cNvCxnSpPr>
              <a:cxnSpLocks/>
            </p:cNvCxnSpPr>
            <p:nvPr userDrawn="1"/>
          </p:nvCxnSpPr>
          <p:spPr>
            <a:xfrm rot="19800000">
              <a:off x="379738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18" name="Straight Connector 117">
              <a:extLst>
                <a:ext uri="{FF2B5EF4-FFF2-40B4-BE49-F238E27FC236}">
                  <a16:creationId xmlns:a16="http://schemas.microsoft.com/office/drawing/2014/main" id="{E406DBF5-B2A1-1B43-9D5E-8E150614CDFC}"/>
                </a:ext>
              </a:extLst>
            </p:cNvPr>
            <p:cNvCxnSpPr>
              <a:cxnSpLocks/>
            </p:cNvCxnSpPr>
            <p:nvPr userDrawn="1"/>
          </p:nvCxnSpPr>
          <p:spPr>
            <a:xfrm rot="19800000">
              <a:off x="394801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a:extLst>
                <a:ext uri="{FF2B5EF4-FFF2-40B4-BE49-F238E27FC236}">
                  <a16:creationId xmlns:a16="http://schemas.microsoft.com/office/drawing/2014/main" id="{9523CAD7-2546-2845-927A-57E2F90B0543}"/>
                </a:ext>
              </a:extLst>
            </p:cNvPr>
            <p:cNvCxnSpPr>
              <a:cxnSpLocks/>
            </p:cNvCxnSpPr>
            <p:nvPr userDrawn="1"/>
          </p:nvCxnSpPr>
          <p:spPr>
            <a:xfrm rot="19800000">
              <a:off x="409864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DEF96CCA-6FF3-4D44-A51E-9FC0A91D0CB5}"/>
                </a:ext>
              </a:extLst>
            </p:cNvPr>
            <p:cNvCxnSpPr>
              <a:cxnSpLocks/>
            </p:cNvCxnSpPr>
            <p:nvPr userDrawn="1"/>
          </p:nvCxnSpPr>
          <p:spPr>
            <a:xfrm rot="19800000">
              <a:off x="424927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a:extLst>
                <a:ext uri="{FF2B5EF4-FFF2-40B4-BE49-F238E27FC236}">
                  <a16:creationId xmlns:a16="http://schemas.microsoft.com/office/drawing/2014/main" id="{B0413E79-E666-6A48-B9FD-8CC575B096F2}"/>
                </a:ext>
              </a:extLst>
            </p:cNvPr>
            <p:cNvCxnSpPr>
              <a:cxnSpLocks/>
            </p:cNvCxnSpPr>
            <p:nvPr userDrawn="1"/>
          </p:nvCxnSpPr>
          <p:spPr>
            <a:xfrm rot="19800000">
              <a:off x="439990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a:extLst>
                <a:ext uri="{FF2B5EF4-FFF2-40B4-BE49-F238E27FC236}">
                  <a16:creationId xmlns:a16="http://schemas.microsoft.com/office/drawing/2014/main" id="{C1943336-416D-7F48-A0A6-4B99B01A0186}"/>
                </a:ext>
              </a:extLst>
            </p:cNvPr>
            <p:cNvCxnSpPr>
              <a:cxnSpLocks/>
            </p:cNvCxnSpPr>
            <p:nvPr userDrawn="1"/>
          </p:nvCxnSpPr>
          <p:spPr>
            <a:xfrm rot="19800000">
              <a:off x="455053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a:extLst>
                <a:ext uri="{FF2B5EF4-FFF2-40B4-BE49-F238E27FC236}">
                  <a16:creationId xmlns:a16="http://schemas.microsoft.com/office/drawing/2014/main" id="{59E817FC-224B-7544-9C77-41FE542C0457}"/>
                </a:ext>
              </a:extLst>
            </p:cNvPr>
            <p:cNvCxnSpPr>
              <a:cxnSpLocks/>
            </p:cNvCxnSpPr>
            <p:nvPr userDrawn="1"/>
          </p:nvCxnSpPr>
          <p:spPr>
            <a:xfrm rot="19800000">
              <a:off x="470116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a:extLst>
                <a:ext uri="{FF2B5EF4-FFF2-40B4-BE49-F238E27FC236}">
                  <a16:creationId xmlns:a16="http://schemas.microsoft.com/office/drawing/2014/main" id="{30C6E667-39A7-AB44-B281-0BF4FCB98FCF}"/>
                </a:ext>
              </a:extLst>
            </p:cNvPr>
            <p:cNvCxnSpPr>
              <a:cxnSpLocks/>
            </p:cNvCxnSpPr>
            <p:nvPr userDrawn="1"/>
          </p:nvCxnSpPr>
          <p:spPr>
            <a:xfrm rot="19800000">
              <a:off x="485179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a:extLst>
                <a:ext uri="{FF2B5EF4-FFF2-40B4-BE49-F238E27FC236}">
                  <a16:creationId xmlns:a16="http://schemas.microsoft.com/office/drawing/2014/main" id="{B34980A9-222E-8D4C-A432-438E7D41B444}"/>
                </a:ext>
              </a:extLst>
            </p:cNvPr>
            <p:cNvCxnSpPr>
              <a:cxnSpLocks/>
            </p:cNvCxnSpPr>
            <p:nvPr userDrawn="1"/>
          </p:nvCxnSpPr>
          <p:spPr>
            <a:xfrm rot="19800000">
              <a:off x="500242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a:extLst>
                <a:ext uri="{FF2B5EF4-FFF2-40B4-BE49-F238E27FC236}">
                  <a16:creationId xmlns:a16="http://schemas.microsoft.com/office/drawing/2014/main" id="{B0C82B96-A69B-3047-B990-7A446FFFF29E}"/>
                </a:ext>
              </a:extLst>
            </p:cNvPr>
            <p:cNvCxnSpPr>
              <a:cxnSpLocks/>
            </p:cNvCxnSpPr>
            <p:nvPr userDrawn="1"/>
          </p:nvCxnSpPr>
          <p:spPr>
            <a:xfrm rot="19800000">
              <a:off x="515305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a:extLst>
                <a:ext uri="{FF2B5EF4-FFF2-40B4-BE49-F238E27FC236}">
                  <a16:creationId xmlns:a16="http://schemas.microsoft.com/office/drawing/2014/main" id="{F906C1A7-6050-7541-980D-05FD89CDE34D}"/>
                </a:ext>
              </a:extLst>
            </p:cNvPr>
            <p:cNvCxnSpPr>
              <a:cxnSpLocks/>
            </p:cNvCxnSpPr>
            <p:nvPr userDrawn="1"/>
          </p:nvCxnSpPr>
          <p:spPr>
            <a:xfrm rot="19800000">
              <a:off x="530368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a:extLst>
                <a:ext uri="{FF2B5EF4-FFF2-40B4-BE49-F238E27FC236}">
                  <a16:creationId xmlns:a16="http://schemas.microsoft.com/office/drawing/2014/main" id="{D1DAD545-CBB5-0B4B-90CD-4F856FE4B98D}"/>
                </a:ext>
              </a:extLst>
            </p:cNvPr>
            <p:cNvCxnSpPr>
              <a:cxnSpLocks/>
            </p:cNvCxnSpPr>
            <p:nvPr userDrawn="1"/>
          </p:nvCxnSpPr>
          <p:spPr>
            <a:xfrm rot="19800000">
              <a:off x="545431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a:extLst>
                <a:ext uri="{FF2B5EF4-FFF2-40B4-BE49-F238E27FC236}">
                  <a16:creationId xmlns:a16="http://schemas.microsoft.com/office/drawing/2014/main" id="{72B700B3-6999-D743-9151-EA23F2085975}"/>
                </a:ext>
              </a:extLst>
            </p:cNvPr>
            <p:cNvCxnSpPr>
              <a:cxnSpLocks/>
            </p:cNvCxnSpPr>
            <p:nvPr userDrawn="1"/>
          </p:nvCxnSpPr>
          <p:spPr>
            <a:xfrm rot="19800000">
              <a:off x="560494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30" name="Straight Connector 129">
              <a:extLst>
                <a:ext uri="{FF2B5EF4-FFF2-40B4-BE49-F238E27FC236}">
                  <a16:creationId xmlns:a16="http://schemas.microsoft.com/office/drawing/2014/main" id="{4358894C-6779-A549-A1A3-4A3489A6E64A}"/>
                </a:ext>
              </a:extLst>
            </p:cNvPr>
            <p:cNvCxnSpPr>
              <a:cxnSpLocks/>
            </p:cNvCxnSpPr>
            <p:nvPr userDrawn="1"/>
          </p:nvCxnSpPr>
          <p:spPr>
            <a:xfrm rot="19800000">
              <a:off x="575557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a:extLst>
                <a:ext uri="{FF2B5EF4-FFF2-40B4-BE49-F238E27FC236}">
                  <a16:creationId xmlns:a16="http://schemas.microsoft.com/office/drawing/2014/main" id="{6C1149E6-3A06-1448-9547-EDD494FC835F}"/>
                </a:ext>
              </a:extLst>
            </p:cNvPr>
            <p:cNvCxnSpPr>
              <a:cxnSpLocks/>
            </p:cNvCxnSpPr>
            <p:nvPr userDrawn="1"/>
          </p:nvCxnSpPr>
          <p:spPr>
            <a:xfrm rot="19800000">
              <a:off x="590620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a:extLst>
                <a:ext uri="{FF2B5EF4-FFF2-40B4-BE49-F238E27FC236}">
                  <a16:creationId xmlns:a16="http://schemas.microsoft.com/office/drawing/2014/main" id="{79227444-5860-6543-9FB3-5274780374B0}"/>
                </a:ext>
              </a:extLst>
            </p:cNvPr>
            <p:cNvCxnSpPr>
              <a:cxnSpLocks/>
            </p:cNvCxnSpPr>
            <p:nvPr userDrawn="1"/>
          </p:nvCxnSpPr>
          <p:spPr>
            <a:xfrm rot="19800000">
              <a:off x="605683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a:extLst>
                <a:ext uri="{FF2B5EF4-FFF2-40B4-BE49-F238E27FC236}">
                  <a16:creationId xmlns:a16="http://schemas.microsoft.com/office/drawing/2014/main" id="{A16E0646-0638-2D4B-BE95-219B6E967239}"/>
                </a:ext>
              </a:extLst>
            </p:cNvPr>
            <p:cNvCxnSpPr>
              <a:cxnSpLocks/>
            </p:cNvCxnSpPr>
            <p:nvPr userDrawn="1"/>
          </p:nvCxnSpPr>
          <p:spPr>
            <a:xfrm rot="19800000">
              <a:off x="620746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a:extLst>
                <a:ext uri="{FF2B5EF4-FFF2-40B4-BE49-F238E27FC236}">
                  <a16:creationId xmlns:a16="http://schemas.microsoft.com/office/drawing/2014/main" id="{1EFEB040-B799-1548-B3BA-5E5DAEF23FA5}"/>
                </a:ext>
              </a:extLst>
            </p:cNvPr>
            <p:cNvCxnSpPr>
              <a:cxnSpLocks/>
            </p:cNvCxnSpPr>
            <p:nvPr userDrawn="1"/>
          </p:nvCxnSpPr>
          <p:spPr>
            <a:xfrm rot="19800000">
              <a:off x="635809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a:extLst>
                <a:ext uri="{FF2B5EF4-FFF2-40B4-BE49-F238E27FC236}">
                  <a16:creationId xmlns:a16="http://schemas.microsoft.com/office/drawing/2014/main" id="{F08B05BD-1B3E-E54E-A595-E5C0E44B090D}"/>
                </a:ext>
              </a:extLst>
            </p:cNvPr>
            <p:cNvCxnSpPr>
              <a:cxnSpLocks/>
            </p:cNvCxnSpPr>
            <p:nvPr userDrawn="1"/>
          </p:nvCxnSpPr>
          <p:spPr>
            <a:xfrm rot="19800000">
              <a:off x="650872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a:extLst>
                <a:ext uri="{FF2B5EF4-FFF2-40B4-BE49-F238E27FC236}">
                  <a16:creationId xmlns:a16="http://schemas.microsoft.com/office/drawing/2014/main" id="{2398B0AD-FD66-8F48-87F5-F88A2D45E8EA}"/>
                </a:ext>
              </a:extLst>
            </p:cNvPr>
            <p:cNvCxnSpPr>
              <a:cxnSpLocks/>
            </p:cNvCxnSpPr>
            <p:nvPr userDrawn="1"/>
          </p:nvCxnSpPr>
          <p:spPr>
            <a:xfrm rot="19800000">
              <a:off x="665935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a:extLst>
                <a:ext uri="{FF2B5EF4-FFF2-40B4-BE49-F238E27FC236}">
                  <a16:creationId xmlns:a16="http://schemas.microsoft.com/office/drawing/2014/main" id="{AA7B3011-C8EC-7A43-A6EE-C8A99F50E5CD}"/>
                </a:ext>
              </a:extLst>
            </p:cNvPr>
            <p:cNvCxnSpPr>
              <a:cxnSpLocks/>
            </p:cNvCxnSpPr>
            <p:nvPr userDrawn="1"/>
          </p:nvCxnSpPr>
          <p:spPr>
            <a:xfrm rot="19800000">
              <a:off x="680998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a:extLst>
                <a:ext uri="{FF2B5EF4-FFF2-40B4-BE49-F238E27FC236}">
                  <a16:creationId xmlns:a16="http://schemas.microsoft.com/office/drawing/2014/main" id="{491D6B19-748F-CD40-B54C-4D5B9E605DFF}"/>
                </a:ext>
              </a:extLst>
            </p:cNvPr>
            <p:cNvCxnSpPr>
              <a:cxnSpLocks/>
            </p:cNvCxnSpPr>
            <p:nvPr userDrawn="1"/>
          </p:nvCxnSpPr>
          <p:spPr>
            <a:xfrm rot="19800000">
              <a:off x="696061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a:extLst>
                <a:ext uri="{FF2B5EF4-FFF2-40B4-BE49-F238E27FC236}">
                  <a16:creationId xmlns:a16="http://schemas.microsoft.com/office/drawing/2014/main" id="{E4111957-8A53-8443-B89E-22DCA72CB0F2}"/>
                </a:ext>
              </a:extLst>
            </p:cNvPr>
            <p:cNvCxnSpPr>
              <a:cxnSpLocks/>
            </p:cNvCxnSpPr>
            <p:nvPr userDrawn="1"/>
          </p:nvCxnSpPr>
          <p:spPr>
            <a:xfrm rot="19800000">
              <a:off x="711124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a:extLst>
                <a:ext uri="{FF2B5EF4-FFF2-40B4-BE49-F238E27FC236}">
                  <a16:creationId xmlns:a16="http://schemas.microsoft.com/office/drawing/2014/main" id="{7A770BC7-08B7-1244-A7F3-B7959E38D1A4}"/>
                </a:ext>
              </a:extLst>
            </p:cNvPr>
            <p:cNvCxnSpPr>
              <a:cxnSpLocks/>
            </p:cNvCxnSpPr>
            <p:nvPr userDrawn="1"/>
          </p:nvCxnSpPr>
          <p:spPr>
            <a:xfrm rot="19800000">
              <a:off x="726187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41" name="Straight Connector 140">
              <a:extLst>
                <a:ext uri="{FF2B5EF4-FFF2-40B4-BE49-F238E27FC236}">
                  <a16:creationId xmlns:a16="http://schemas.microsoft.com/office/drawing/2014/main" id="{40BA082D-37BE-0544-885C-8CC972E687BE}"/>
                </a:ext>
              </a:extLst>
            </p:cNvPr>
            <p:cNvCxnSpPr>
              <a:cxnSpLocks/>
            </p:cNvCxnSpPr>
            <p:nvPr userDrawn="1"/>
          </p:nvCxnSpPr>
          <p:spPr>
            <a:xfrm rot="19800000">
              <a:off x="741250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42" name="Straight Connector 141">
              <a:extLst>
                <a:ext uri="{FF2B5EF4-FFF2-40B4-BE49-F238E27FC236}">
                  <a16:creationId xmlns:a16="http://schemas.microsoft.com/office/drawing/2014/main" id="{D6E02D1F-CE1F-A949-BB9F-39FF5F5CFF69}"/>
                </a:ext>
              </a:extLst>
            </p:cNvPr>
            <p:cNvCxnSpPr>
              <a:cxnSpLocks/>
            </p:cNvCxnSpPr>
            <p:nvPr userDrawn="1"/>
          </p:nvCxnSpPr>
          <p:spPr>
            <a:xfrm rot="19800000">
              <a:off x="756313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43" name="Straight Connector 142">
              <a:extLst>
                <a:ext uri="{FF2B5EF4-FFF2-40B4-BE49-F238E27FC236}">
                  <a16:creationId xmlns:a16="http://schemas.microsoft.com/office/drawing/2014/main" id="{0B0E54FC-3169-1246-A2EE-35F0A943BB32}"/>
                </a:ext>
              </a:extLst>
            </p:cNvPr>
            <p:cNvCxnSpPr>
              <a:cxnSpLocks/>
            </p:cNvCxnSpPr>
            <p:nvPr userDrawn="1"/>
          </p:nvCxnSpPr>
          <p:spPr>
            <a:xfrm rot="19800000">
              <a:off x="771376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44" name="Straight Connector 143">
              <a:extLst>
                <a:ext uri="{FF2B5EF4-FFF2-40B4-BE49-F238E27FC236}">
                  <a16:creationId xmlns:a16="http://schemas.microsoft.com/office/drawing/2014/main" id="{A8BEFF51-0035-3F42-99C0-94F0A445B1B5}"/>
                </a:ext>
              </a:extLst>
            </p:cNvPr>
            <p:cNvCxnSpPr>
              <a:cxnSpLocks/>
            </p:cNvCxnSpPr>
            <p:nvPr userDrawn="1"/>
          </p:nvCxnSpPr>
          <p:spPr>
            <a:xfrm rot="19800000">
              <a:off x="786439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45" name="Straight Connector 144">
              <a:extLst>
                <a:ext uri="{FF2B5EF4-FFF2-40B4-BE49-F238E27FC236}">
                  <a16:creationId xmlns:a16="http://schemas.microsoft.com/office/drawing/2014/main" id="{5C893861-C059-2645-9ACB-21ED1DE4EBDA}"/>
                </a:ext>
              </a:extLst>
            </p:cNvPr>
            <p:cNvCxnSpPr>
              <a:cxnSpLocks/>
            </p:cNvCxnSpPr>
            <p:nvPr userDrawn="1"/>
          </p:nvCxnSpPr>
          <p:spPr>
            <a:xfrm rot="19800000">
              <a:off x="801502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46" name="Straight Connector 145">
              <a:extLst>
                <a:ext uri="{FF2B5EF4-FFF2-40B4-BE49-F238E27FC236}">
                  <a16:creationId xmlns:a16="http://schemas.microsoft.com/office/drawing/2014/main" id="{75A1C4F3-E6F9-1A4B-BFFC-975BBB79CB84}"/>
                </a:ext>
              </a:extLst>
            </p:cNvPr>
            <p:cNvCxnSpPr>
              <a:cxnSpLocks/>
            </p:cNvCxnSpPr>
            <p:nvPr userDrawn="1"/>
          </p:nvCxnSpPr>
          <p:spPr>
            <a:xfrm rot="19800000">
              <a:off x="816565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47" name="Straight Connector 146">
              <a:extLst>
                <a:ext uri="{FF2B5EF4-FFF2-40B4-BE49-F238E27FC236}">
                  <a16:creationId xmlns:a16="http://schemas.microsoft.com/office/drawing/2014/main" id="{AC01242E-8DBB-5E4D-9CB2-FA0E6555B90A}"/>
                </a:ext>
              </a:extLst>
            </p:cNvPr>
            <p:cNvCxnSpPr>
              <a:cxnSpLocks/>
            </p:cNvCxnSpPr>
            <p:nvPr userDrawn="1"/>
          </p:nvCxnSpPr>
          <p:spPr>
            <a:xfrm rot="19800000">
              <a:off x="831628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48" name="Straight Connector 147">
              <a:extLst>
                <a:ext uri="{FF2B5EF4-FFF2-40B4-BE49-F238E27FC236}">
                  <a16:creationId xmlns:a16="http://schemas.microsoft.com/office/drawing/2014/main" id="{6E027732-D07E-9C49-A589-C334B2FE971C}"/>
                </a:ext>
              </a:extLst>
            </p:cNvPr>
            <p:cNvCxnSpPr>
              <a:cxnSpLocks/>
            </p:cNvCxnSpPr>
            <p:nvPr userDrawn="1"/>
          </p:nvCxnSpPr>
          <p:spPr>
            <a:xfrm rot="19800000">
              <a:off x="846691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49" name="Straight Connector 148">
              <a:extLst>
                <a:ext uri="{FF2B5EF4-FFF2-40B4-BE49-F238E27FC236}">
                  <a16:creationId xmlns:a16="http://schemas.microsoft.com/office/drawing/2014/main" id="{7987618F-FDA5-D44E-9E52-3CE08BF02AF4}"/>
                </a:ext>
              </a:extLst>
            </p:cNvPr>
            <p:cNvCxnSpPr>
              <a:cxnSpLocks/>
            </p:cNvCxnSpPr>
            <p:nvPr userDrawn="1"/>
          </p:nvCxnSpPr>
          <p:spPr>
            <a:xfrm rot="19800000">
              <a:off x="876817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a:extLst>
                <a:ext uri="{FF2B5EF4-FFF2-40B4-BE49-F238E27FC236}">
                  <a16:creationId xmlns:a16="http://schemas.microsoft.com/office/drawing/2014/main" id="{4411AE67-FD6C-FF48-B407-C63D7FA31EA4}"/>
                </a:ext>
              </a:extLst>
            </p:cNvPr>
            <p:cNvCxnSpPr>
              <a:cxnSpLocks/>
            </p:cNvCxnSpPr>
            <p:nvPr userDrawn="1"/>
          </p:nvCxnSpPr>
          <p:spPr>
            <a:xfrm rot="19800000">
              <a:off x="906943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51" name="Straight Connector 150">
              <a:extLst>
                <a:ext uri="{FF2B5EF4-FFF2-40B4-BE49-F238E27FC236}">
                  <a16:creationId xmlns:a16="http://schemas.microsoft.com/office/drawing/2014/main" id="{8D2AAEF4-3FCE-A346-BCD4-D074C37B5DB3}"/>
                </a:ext>
              </a:extLst>
            </p:cNvPr>
            <p:cNvCxnSpPr>
              <a:cxnSpLocks/>
            </p:cNvCxnSpPr>
            <p:nvPr userDrawn="1"/>
          </p:nvCxnSpPr>
          <p:spPr>
            <a:xfrm rot="19800000">
              <a:off x="937069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52" name="Straight Connector 151">
              <a:extLst>
                <a:ext uri="{FF2B5EF4-FFF2-40B4-BE49-F238E27FC236}">
                  <a16:creationId xmlns:a16="http://schemas.microsoft.com/office/drawing/2014/main" id="{BB2484FA-2658-2141-913B-3BCE1727EF04}"/>
                </a:ext>
              </a:extLst>
            </p:cNvPr>
            <p:cNvCxnSpPr>
              <a:cxnSpLocks/>
            </p:cNvCxnSpPr>
            <p:nvPr userDrawn="1"/>
          </p:nvCxnSpPr>
          <p:spPr>
            <a:xfrm rot="19800000">
              <a:off x="967195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a:extLst>
                <a:ext uri="{FF2B5EF4-FFF2-40B4-BE49-F238E27FC236}">
                  <a16:creationId xmlns:a16="http://schemas.microsoft.com/office/drawing/2014/main" id="{3B28D852-3AC1-4B4E-B055-5730D4410B7C}"/>
                </a:ext>
              </a:extLst>
            </p:cNvPr>
            <p:cNvCxnSpPr>
              <a:cxnSpLocks/>
            </p:cNvCxnSpPr>
            <p:nvPr userDrawn="1"/>
          </p:nvCxnSpPr>
          <p:spPr>
            <a:xfrm rot="19800000">
              <a:off x="997321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54" name="Straight Connector 153">
              <a:extLst>
                <a:ext uri="{FF2B5EF4-FFF2-40B4-BE49-F238E27FC236}">
                  <a16:creationId xmlns:a16="http://schemas.microsoft.com/office/drawing/2014/main" id="{C2E41833-969E-1947-96F1-266C449CE442}"/>
                </a:ext>
              </a:extLst>
            </p:cNvPr>
            <p:cNvCxnSpPr>
              <a:cxnSpLocks/>
            </p:cNvCxnSpPr>
            <p:nvPr userDrawn="1"/>
          </p:nvCxnSpPr>
          <p:spPr>
            <a:xfrm rot="19800000">
              <a:off x="861754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984787F3-7168-4C44-AB6C-F6C2732E794F}"/>
                </a:ext>
              </a:extLst>
            </p:cNvPr>
            <p:cNvCxnSpPr>
              <a:cxnSpLocks/>
            </p:cNvCxnSpPr>
            <p:nvPr userDrawn="1"/>
          </p:nvCxnSpPr>
          <p:spPr>
            <a:xfrm rot="19800000">
              <a:off x="891880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56" name="Straight Connector 155">
              <a:extLst>
                <a:ext uri="{FF2B5EF4-FFF2-40B4-BE49-F238E27FC236}">
                  <a16:creationId xmlns:a16="http://schemas.microsoft.com/office/drawing/2014/main" id="{FD693D80-E810-0647-ACB4-20209FE8EECF}"/>
                </a:ext>
              </a:extLst>
            </p:cNvPr>
            <p:cNvCxnSpPr>
              <a:cxnSpLocks/>
            </p:cNvCxnSpPr>
            <p:nvPr userDrawn="1"/>
          </p:nvCxnSpPr>
          <p:spPr>
            <a:xfrm rot="19800000">
              <a:off x="922006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57" name="Straight Connector 156">
              <a:extLst>
                <a:ext uri="{FF2B5EF4-FFF2-40B4-BE49-F238E27FC236}">
                  <a16:creationId xmlns:a16="http://schemas.microsoft.com/office/drawing/2014/main" id="{6F746566-9AC9-4546-A28D-1D5415EF1DBF}"/>
                </a:ext>
              </a:extLst>
            </p:cNvPr>
            <p:cNvCxnSpPr>
              <a:cxnSpLocks/>
            </p:cNvCxnSpPr>
            <p:nvPr userDrawn="1"/>
          </p:nvCxnSpPr>
          <p:spPr>
            <a:xfrm rot="19800000">
              <a:off x="952132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a:extLst>
                <a:ext uri="{FF2B5EF4-FFF2-40B4-BE49-F238E27FC236}">
                  <a16:creationId xmlns:a16="http://schemas.microsoft.com/office/drawing/2014/main" id="{631D2E13-5A1B-D246-97B9-69DD3AD8FDED}"/>
                </a:ext>
              </a:extLst>
            </p:cNvPr>
            <p:cNvCxnSpPr>
              <a:cxnSpLocks/>
            </p:cNvCxnSpPr>
            <p:nvPr userDrawn="1"/>
          </p:nvCxnSpPr>
          <p:spPr>
            <a:xfrm rot="19800000">
              <a:off x="982258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a:extLst>
                <a:ext uri="{FF2B5EF4-FFF2-40B4-BE49-F238E27FC236}">
                  <a16:creationId xmlns:a16="http://schemas.microsoft.com/office/drawing/2014/main" id="{6700F78E-D346-184E-BEF7-9A243BBEA3AF}"/>
                </a:ext>
              </a:extLst>
            </p:cNvPr>
            <p:cNvCxnSpPr>
              <a:cxnSpLocks/>
            </p:cNvCxnSpPr>
            <p:nvPr userDrawn="1"/>
          </p:nvCxnSpPr>
          <p:spPr>
            <a:xfrm rot="19800000">
              <a:off x="1012384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60" name="Straight Connector 159">
              <a:extLst>
                <a:ext uri="{FF2B5EF4-FFF2-40B4-BE49-F238E27FC236}">
                  <a16:creationId xmlns:a16="http://schemas.microsoft.com/office/drawing/2014/main" id="{0BAA6967-583B-C14A-A3BD-C8E6C35DD510}"/>
                </a:ext>
              </a:extLst>
            </p:cNvPr>
            <p:cNvCxnSpPr>
              <a:cxnSpLocks/>
            </p:cNvCxnSpPr>
            <p:nvPr userDrawn="1"/>
          </p:nvCxnSpPr>
          <p:spPr>
            <a:xfrm rot="19800000">
              <a:off x="1027447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a:extLst>
                <a:ext uri="{FF2B5EF4-FFF2-40B4-BE49-F238E27FC236}">
                  <a16:creationId xmlns:a16="http://schemas.microsoft.com/office/drawing/2014/main" id="{EE4ADF4E-5FA5-C243-8C6B-80FAFC7422F5}"/>
                </a:ext>
              </a:extLst>
            </p:cNvPr>
            <p:cNvCxnSpPr>
              <a:cxnSpLocks/>
            </p:cNvCxnSpPr>
            <p:nvPr userDrawn="1"/>
          </p:nvCxnSpPr>
          <p:spPr>
            <a:xfrm rot="19800000">
              <a:off x="1042510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62" name="Straight Connector 161">
              <a:extLst>
                <a:ext uri="{FF2B5EF4-FFF2-40B4-BE49-F238E27FC236}">
                  <a16:creationId xmlns:a16="http://schemas.microsoft.com/office/drawing/2014/main" id="{E666428D-4EAF-2449-B020-6479185463EE}"/>
                </a:ext>
              </a:extLst>
            </p:cNvPr>
            <p:cNvCxnSpPr>
              <a:cxnSpLocks/>
            </p:cNvCxnSpPr>
            <p:nvPr userDrawn="1"/>
          </p:nvCxnSpPr>
          <p:spPr>
            <a:xfrm rot="19800000">
              <a:off x="1057573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a:extLst>
                <a:ext uri="{FF2B5EF4-FFF2-40B4-BE49-F238E27FC236}">
                  <a16:creationId xmlns:a16="http://schemas.microsoft.com/office/drawing/2014/main" id="{8E88A8DF-440D-F843-BDF3-09F542371129}"/>
                </a:ext>
              </a:extLst>
            </p:cNvPr>
            <p:cNvCxnSpPr>
              <a:cxnSpLocks/>
            </p:cNvCxnSpPr>
            <p:nvPr userDrawn="1"/>
          </p:nvCxnSpPr>
          <p:spPr>
            <a:xfrm rot="19800000">
              <a:off x="1072636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64" name="Straight Connector 163">
              <a:extLst>
                <a:ext uri="{FF2B5EF4-FFF2-40B4-BE49-F238E27FC236}">
                  <a16:creationId xmlns:a16="http://schemas.microsoft.com/office/drawing/2014/main" id="{EF21735C-AA7F-1849-ADA0-3B914499816F}"/>
                </a:ext>
              </a:extLst>
            </p:cNvPr>
            <p:cNvCxnSpPr>
              <a:cxnSpLocks/>
            </p:cNvCxnSpPr>
            <p:nvPr userDrawn="1"/>
          </p:nvCxnSpPr>
          <p:spPr>
            <a:xfrm rot="19800000">
              <a:off x="1087699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a:extLst>
                <a:ext uri="{FF2B5EF4-FFF2-40B4-BE49-F238E27FC236}">
                  <a16:creationId xmlns:a16="http://schemas.microsoft.com/office/drawing/2014/main" id="{DB2F3206-3F4D-FC46-AF28-933B452F1E99}"/>
                </a:ext>
              </a:extLst>
            </p:cNvPr>
            <p:cNvCxnSpPr>
              <a:cxnSpLocks/>
            </p:cNvCxnSpPr>
            <p:nvPr userDrawn="1"/>
          </p:nvCxnSpPr>
          <p:spPr>
            <a:xfrm rot="19800000">
              <a:off x="1102762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a:extLst>
                <a:ext uri="{FF2B5EF4-FFF2-40B4-BE49-F238E27FC236}">
                  <a16:creationId xmlns:a16="http://schemas.microsoft.com/office/drawing/2014/main" id="{2FE8F496-C465-A347-A46B-24FABA80DD4D}"/>
                </a:ext>
              </a:extLst>
            </p:cNvPr>
            <p:cNvCxnSpPr>
              <a:cxnSpLocks/>
            </p:cNvCxnSpPr>
            <p:nvPr userDrawn="1"/>
          </p:nvCxnSpPr>
          <p:spPr>
            <a:xfrm rot="19800000">
              <a:off x="1117825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67" name="Straight Connector 166">
              <a:extLst>
                <a:ext uri="{FF2B5EF4-FFF2-40B4-BE49-F238E27FC236}">
                  <a16:creationId xmlns:a16="http://schemas.microsoft.com/office/drawing/2014/main" id="{E6E17AEA-01B4-E44D-BCC6-82985AB74360}"/>
                </a:ext>
              </a:extLst>
            </p:cNvPr>
            <p:cNvCxnSpPr>
              <a:cxnSpLocks/>
            </p:cNvCxnSpPr>
            <p:nvPr userDrawn="1"/>
          </p:nvCxnSpPr>
          <p:spPr>
            <a:xfrm rot="19800000">
              <a:off x="1132888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68" name="Straight Connector 167">
              <a:extLst>
                <a:ext uri="{FF2B5EF4-FFF2-40B4-BE49-F238E27FC236}">
                  <a16:creationId xmlns:a16="http://schemas.microsoft.com/office/drawing/2014/main" id="{031E3BA6-E58C-FB48-83BF-7E096922F136}"/>
                </a:ext>
              </a:extLst>
            </p:cNvPr>
            <p:cNvCxnSpPr>
              <a:cxnSpLocks/>
            </p:cNvCxnSpPr>
            <p:nvPr userDrawn="1"/>
          </p:nvCxnSpPr>
          <p:spPr>
            <a:xfrm rot="19800000">
              <a:off x="1147951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69" name="Straight Connector 168">
              <a:extLst>
                <a:ext uri="{FF2B5EF4-FFF2-40B4-BE49-F238E27FC236}">
                  <a16:creationId xmlns:a16="http://schemas.microsoft.com/office/drawing/2014/main" id="{35383660-875D-B341-98E1-1F45EF92F83A}"/>
                </a:ext>
              </a:extLst>
            </p:cNvPr>
            <p:cNvCxnSpPr>
              <a:cxnSpLocks/>
            </p:cNvCxnSpPr>
            <p:nvPr userDrawn="1"/>
          </p:nvCxnSpPr>
          <p:spPr>
            <a:xfrm rot="19800000">
              <a:off x="1163014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70" name="Straight Connector 169">
              <a:extLst>
                <a:ext uri="{FF2B5EF4-FFF2-40B4-BE49-F238E27FC236}">
                  <a16:creationId xmlns:a16="http://schemas.microsoft.com/office/drawing/2014/main" id="{72EEA16F-4F47-074E-B3F6-EC88B7912717}"/>
                </a:ext>
              </a:extLst>
            </p:cNvPr>
            <p:cNvCxnSpPr>
              <a:cxnSpLocks/>
            </p:cNvCxnSpPr>
            <p:nvPr userDrawn="1"/>
          </p:nvCxnSpPr>
          <p:spPr>
            <a:xfrm rot="19800000">
              <a:off x="1178077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id="{7A17A4D8-75A6-424B-8845-76D56F4E6F76}"/>
                </a:ext>
              </a:extLst>
            </p:cNvPr>
            <p:cNvCxnSpPr>
              <a:cxnSpLocks/>
            </p:cNvCxnSpPr>
            <p:nvPr userDrawn="1"/>
          </p:nvCxnSpPr>
          <p:spPr>
            <a:xfrm rot="19800000">
              <a:off x="1193140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72" name="Straight Connector 171">
              <a:extLst>
                <a:ext uri="{FF2B5EF4-FFF2-40B4-BE49-F238E27FC236}">
                  <a16:creationId xmlns:a16="http://schemas.microsoft.com/office/drawing/2014/main" id="{F11D9AE3-DBF2-7444-9FF4-88A8B3921D0C}"/>
                </a:ext>
              </a:extLst>
            </p:cNvPr>
            <p:cNvCxnSpPr>
              <a:cxnSpLocks/>
            </p:cNvCxnSpPr>
            <p:nvPr userDrawn="1"/>
          </p:nvCxnSpPr>
          <p:spPr>
            <a:xfrm rot="19800000">
              <a:off x="1208203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73" name="Straight Connector 172">
              <a:extLst>
                <a:ext uri="{FF2B5EF4-FFF2-40B4-BE49-F238E27FC236}">
                  <a16:creationId xmlns:a16="http://schemas.microsoft.com/office/drawing/2014/main" id="{DB46B090-17ED-D64C-8A33-E92C5097DFA7}"/>
                </a:ext>
              </a:extLst>
            </p:cNvPr>
            <p:cNvCxnSpPr>
              <a:cxnSpLocks/>
            </p:cNvCxnSpPr>
            <p:nvPr userDrawn="1"/>
          </p:nvCxnSpPr>
          <p:spPr>
            <a:xfrm rot="19800000">
              <a:off x="1223266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74" name="Straight Connector 173">
              <a:extLst>
                <a:ext uri="{FF2B5EF4-FFF2-40B4-BE49-F238E27FC236}">
                  <a16:creationId xmlns:a16="http://schemas.microsoft.com/office/drawing/2014/main" id="{1F600F7F-07EB-C440-B5FC-1E8AE560651A}"/>
                </a:ext>
              </a:extLst>
            </p:cNvPr>
            <p:cNvCxnSpPr>
              <a:cxnSpLocks/>
            </p:cNvCxnSpPr>
            <p:nvPr userDrawn="1"/>
          </p:nvCxnSpPr>
          <p:spPr>
            <a:xfrm rot="19800000">
              <a:off x="12383322"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grpSp>
      <p:sp>
        <p:nvSpPr>
          <p:cNvPr id="177" name="Text Placeholder 176">
            <a:extLst>
              <a:ext uri="{FF2B5EF4-FFF2-40B4-BE49-F238E27FC236}">
                <a16:creationId xmlns:a16="http://schemas.microsoft.com/office/drawing/2014/main" id="{88F39D2A-DA00-7B46-8CFC-20962B709D28}"/>
              </a:ext>
            </a:extLst>
          </p:cNvPr>
          <p:cNvSpPr>
            <a:spLocks noGrp="1"/>
          </p:cNvSpPr>
          <p:nvPr userDrawn="1">
            <p:ph type="body" idx="1"/>
          </p:nvPr>
        </p:nvSpPr>
        <p:spPr>
          <a:xfrm>
            <a:off x="609600" y="2286000"/>
            <a:ext cx="10972800" cy="3733800"/>
          </a:xfrm>
          <a:prstGeom prst="rect">
            <a:avLst/>
          </a:prstGeom>
        </p:spPr>
        <p:txBody>
          <a:bodyPr vert="horz" lIns="91440" tIns="45720" rIns="91440" bIns="45720" rtlCol="0">
            <a:normAutofit/>
          </a:bodyPr>
          <a:lstStyle/>
          <a:p>
            <a:pPr lvl="0"/>
            <a:r>
              <a:rPr lang="en-US"/>
              <a:t>Edit Master text style</a:t>
            </a:r>
          </a:p>
          <a:p>
            <a:pPr lvl="1"/>
            <a:r>
              <a:rPr lang="en-US"/>
              <a:t>Second </a:t>
            </a:r>
          </a:p>
          <a:p>
            <a:pPr lvl="2"/>
            <a:r>
              <a:rPr lang="en-US"/>
              <a:t>Third level</a:t>
            </a:r>
          </a:p>
          <a:p>
            <a:pPr lvl="3"/>
            <a:r>
              <a:rPr lang="en-US"/>
              <a:t>Fourth level</a:t>
            </a:r>
          </a:p>
          <a:p>
            <a:pPr lvl="4"/>
            <a:r>
              <a:rPr lang="en-US"/>
              <a:t>Fifth level</a:t>
            </a:r>
          </a:p>
        </p:txBody>
      </p:sp>
      <p:pic>
        <p:nvPicPr>
          <p:cNvPr id="180" name="Picture 179">
            <a:extLst>
              <a:ext uri="{FF2B5EF4-FFF2-40B4-BE49-F238E27FC236}">
                <a16:creationId xmlns:a16="http://schemas.microsoft.com/office/drawing/2014/main" id="{622FF1EC-339C-B449-8595-EA92A0E66CDA}"/>
              </a:ext>
            </a:extLst>
          </p:cNvPr>
          <p:cNvPicPr>
            <a:picLocks noChangeAspect="1"/>
          </p:cNvPicPr>
          <p:nvPr userDrawn="1"/>
        </p:nvPicPr>
        <p:blipFill>
          <a:blip r:embed="rId9"/>
          <a:stretch>
            <a:fillRect/>
          </a:stretch>
        </p:blipFill>
        <p:spPr>
          <a:xfrm>
            <a:off x="599864" y="6553200"/>
            <a:ext cx="2527300" cy="152400"/>
          </a:xfrm>
          <a:prstGeom prst="rect">
            <a:avLst/>
          </a:prstGeom>
        </p:spPr>
      </p:pic>
      <p:cxnSp>
        <p:nvCxnSpPr>
          <p:cNvPr id="182" name="Straight Connector 181">
            <a:extLst>
              <a:ext uri="{FF2B5EF4-FFF2-40B4-BE49-F238E27FC236}">
                <a16:creationId xmlns:a16="http://schemas.microsoft.com/office/drawing/2014/main" id="{97B8B258-9459-2D42-9651-694F3C5A0CC9}"/>
              </a:ext>
            </a:extLst>
          </p:cNvPr>
          <p:cNvCxnSpPr/>
          <p:nvPr userDrawn="1"/>
        </p:nvCxnSpPr>
        <p:spPr>
          <a:xfrm>
            <a:off x="-16126" y="6433457"/>
            <a:ext cx="12208126"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84" name="Footer Placeholder 183">
            <a:extLst>
              <a:ext uri="{FF2B5EF4-FFF2-40B4-BE49-F238E27FC236}">
                <a16:creationId xmlns:a16="http://schemas.microsoft.com/office/drawing/2014/main" id="{6D013A53-15A8-AE47-A38E-646A17809E3E}"/>
              </a:ext>
            </a:extLst>
          </p:cNvPr>
          <p:cNvSpPr>
            <a:spLocks noGrp="1"/>
          </p:cNvSpPr>
          <p:nvPr>
            <p:ph type="ftr" sz="quarter" idx="3"/>
          </p:nvPr>
        </p:nvSpPr>
        <p:spPr>
          <a:xfrm>
            <a:off x="151280" y="180430"/>
            <a:ext cx="4114800" cy="365125"/>
          </a:xfrm>
          <a:prstGeom prst="rect">
            <a:avLst/>
          </a:prstGeom>
        </p:spPr>
        <p:txBody>
          <a:bodyPr vert="horz" lIns="91440" tIns="45720" rIns="91440" bIns="45720" rtlCol="0" anchor="ctr"/>
          <a:lstStyle>
            <a:lvl1pPr algn="l">
              <a:defRPr sz="1200" b="1" i="0" cap="all" spc="0" baseline="0">
                <a:solidFill>
                  <a:schemeClr val="bg1"/>
                </a:solidFill>
                <a:latin typeface="Arial Black" panose="020B0604020202020204" pitchFamily="34" charset="0"/>
                <a:cs typeface="Arial Black" panose="020B0604020202020204" pitchFamily="34" charset="0"/>
              </a:defRPr>
            </a:lvl1pPr>
          </a:lstStyle>
          <a:p>
            <a:r>
              <a:rPr lang="en-US"/>
              <a:t>Presentation title</a:t>
            </a:r>
          </a:p>
        </p:txBody>
      </p:sp>
      <p:sp>
        <p:nvSpPr>
          <p:cNvPr id="186" name="Slide Number Placeholder 185">
            <a:extLst>
              <a:ext uri="{FF2B5EF4-FFF2-40B4-BE49-F238E27FC236}">
                <a16:creationId xmlns:a16="http://schemas.microsoft.com/office/drawing/2014/main" id="{5BB95E39-F332-D84A-9467-5A5ADB6B9DCE}"/>
              </a:ext>
            </a:extLst>
          </p:cNvPr>
          <p:cNvSpPr>
            <a:spLocks noGrp="1"/>
          </p:cNvSpPr>
          <p:nvPr>
            <p:ph type="sldNum" sz="quarter" idx="4"/>
          </p:nvPr>
        </p:nvSpPr>
        <p:spPr>
          <a:xfrm>
            <a:off x="11634637" y="6433457"/>
            <a:ext cx="413657" cy="288018"/>
          </a:xfrm>
          <a:prstGeom prst="rect">
            <a:avLst/>
          </a:prstGeom>
        </p:spPr>
        <p:txBody>
          <a:bodyPr vert="horz" lIns="91440" tIns="45720" rIns="91440" bIns="45720" rtlCol="0" anchor="ctr"/>
          <a:lstStyle>
            <a:lvl1pPr algn="r">
              <a:defRPr sz="1100">
                <a:solidFill>
                  <a:schemeClr val="tx1">
                    <a:tint val="75000"/>
                  </a:schemeClr>
                </a:solidFill>
              </a:defRPr>
            </a:lvl1pPr>
          </a:lstStyle>
          <a:p>
            <a:fld id="{B89104F9-3E94-014F-940C-F539A5798969}" type="slidenum">
              <a:rPr lang="en-US" smtClean="0"/>
              <a:pPr/>
              <a:t>‹#›</a:t>
            </a:fld>
            <a:endParaRPr lang="en-US"/>
          </a:p>
        </p:txBody>
      </p:sp>
    </p:spTree>
    <p:extLst>
      <p:ext uri="{BB962C8B-B14F-4D97-AF65-F5344CB8AC3E}">
        <p14:creationId xmlns:p14="http://schemas.microsoft.com/office/powerpoint/2010/main" val="781823911"/>
      </p:ext>
    </p:extLst>
  </p:cSld>
  <p:clrMap bg1="lt1" tx1="dk1" bg2="lt2" tx2="dk2" accent1="accent1" accent2="accent2" accent3="accent3" accent4="accent4" accent5="accent5" accent6="accent6" hlink="hlink" folHlink="folHlink"/>
  <p:sldLayoutIdLst>
    <p:sldLayoutId id="2147483660" r:id="rId1"/>
    <p:sldLayoutId id="2147483697" r:id="rId2"/>
    <p:sldLayoutId id="2147483661" r:id="rId3"/>
    <p:sldLayoutId id="2147483662" r:id="rId4"/>
    <p:sldLayoutId id="2147483663" r:id="rId5"/>
    <p:sldLayoutId id="2147483667" r:id="rId6"/>
    <p:sldLayoutId id="2147483668" r:id="rId7"/>
  </p:sldLayoutIdLst>
  <p:hf sldNum="0" hdr="0" dt="0"/>
  <p:txStyles>
    <p:titleStyle>
      <a:lvl1pPr algn="l" defTabSz="609585" rtl="0" eaLnBrk="1" latinLnBrk="0" hangingPunct="1">
        <a:spcBef>
          <a:spcPct val="0"/>
        </a:spcBef>
        <a:buNone/>
        <a:defRPr sz="5500" b="1" i="0" kern="1200" spc="-200" baseline="0">
          <a:solidFill>
            <a:schemeClr val="tx1">
              <a:lumMod val="85000"/>
              <a:lumOff val="15000"/>
            </a:schemeClr>
          </a:solidFill>
          <a:latin typeface="Arial"/>
          <a:ea typeface="+mj-ea"/>
          <a:cs typeface="+mj-cs"/>
        </a:defRPr>
      </a:lvl1pPr>
    </p:titleStyle>
    <p:bodyStyle>
      <a:lvl1pPr marL="274320" indent="-274320" algn="l" defTabSz="335265" rtl="0" eaLnBrk="1" latinLnBrk="0" hangingPunct="1">
        <a:lnSpc>
          <a:spcPct val="80000"/>
        </a:lnSpc>
        <a:spcBef>
          <a:spcPts val="0"/>
        </a:spcBef>
        <a:spcAft>
          <a:spcPts val="800"/>
        </a:spcAft>
        <a:buFont typeface="Arial"/>
        <a:buChar char="•"/>
        <a:tabLst>
          <a:tab pos="274320" algn="l"/>
        </a:tabLst>
        <a:defRPr sz="3600" kern="1200" spc="-50" baseline="0">
          <a:solidFill>
            <a:schemeClr val="tx1">
              <a:lumMod val="85000"/>
              <a:lumOff val="15000"/>
            </a:schemeClr>
          </a:solidFill>
          <a:latin typeface="Arial"/>
          <a:ea typeface="+mn-ea"/>
          <a:cs typeface="+mn-cs"/>
        </a:defRPr>
      </a:lvl1pPr>
      <a:lvl2pPr marL="917575" indent="-455613" algn="l" defTabSz="335265" rtl="0" eaLnBrk="1" latinLnBrk="0" hangingPunct="1">
        <a:lnSpc>
          <a:spcPct val="80000"/>
        </a:lnSpc>
        <a:spcBef>
          <a:spcPts val="0"/>
        </a:spcBef>
        <a:spcAft>
          <a:spcPts val="800"/>
        </a:spcAft>
        <a:buFont typeface="Arial"/>
        <a:buChar char="–"/>
        <a:tabLst>
          <a:tab pos="969963" algn="l"/>
        </a:tabLst>
        <a:defRPr sz="3400" kern="1200" spc="-50" baseline="0">
          <a:solidFill>
            <a:schemeClr val="tx1">
              <a:lumMod val="85000"/>
              <a:lumOff val="15000"/>
            </a:schemeClr>
          </a:solidFill>
          <a:latin typeface="Arial"/>
          <a:ea typeface="+mn-ea"/>
          <a:cs typeface="+mn-cs"/>
        </a:defRPr>
      </a:lvl2pPr>
      <a:lvl3pPr marL="1490663" indent="-287338" algn="l" defTabSz="335265" rtl="0" eaLnBrk="1" latinLnBrk="0" hangingPunct="1">
        <a:lnSpc>
          <a:spcPct val="80000"/>
        </a:lnSpc>
        <a:spcBef>
          <a:spcPts val="0"/>
        </a:spcBef>
        <a:spcAft>
          <a:spcPts val="800"/>
        </a:spcAft>
        <a:buFont typeface="Arial"/>
        <a:buChar char="•"/>
        <a:tabLst>
          <a:tab pos="793750" algn="l"/>
        </a:tabLst>
        <a:defRPr sz="3200" kern="1200" spc="-50" baseline="0">
          <a:solidFill>
            <a:schemeClr val="tx1">
              <a:lumMod val="85000"/>
              <a:lumOff val="15000"/>
            </a:schemeClr>
          </a:solidFill>
          <a:latin typeface="Arial"/>
          <a:ea typeface="+mn-ea"/>
          <a:cs typeface="+mn-cs"/>
        </a:defRPr>
      </a:lvl3pPr>
      <a:lvl4pPr marL="1828800" indent="-312738" algn="l" defTabSz="335265" rtl="0" eaLnBrk="1" latinLnBrk="0" hangingPunct="1">
        <a:lnSpc>
          <a:spcPct val="80000"/>
        </a:lnSpc>
        <a:spcBef>
          <a:spcPts val="0"/>
        </a:spcBef>
        <a:spcAft>
          <a:spcPts val="800"/>
        </a:spcAft>
        <a:buFont typeface="Arial"/>
        <a:buChar char="–"/>
        <a:tabLst>
          <a:tab pos="793750" algn="l"/>
        </a:tabLst>
        <a:defRPr sz="2800" kern="1200" spc="-50" baseline="0">
          <a:solidFill>
            <a:schemeClr val="tx1">
              <a:lumMod val="85000"/>
              <a:lumOff val="15000"/>
            </a:schemeClr>
          </a:solidFill>
          <a:latin typeface="Arial"/>
          <a:ea typeface="+mn-ea"/>
          <a:cs typeface="+mn-cs"/>
        </a:defRPr>
      </a:lvl4pPr>
      <a:lvl5pPr marL="2116138" indent="-312738" algn="l" defTabSz="335265" rtl="0" eaLnBrk="1" latinLnBrk="0" hangingPunct="1">
        <a:lnSpc>
          <a:spcPct val="80000"/>
        </a:lnSpc>
        <a:spcBef>
          <a:spcPts val="0"/>
        </a:spcBef>
        <a:spcAft>
          <a:spcPts val="800"/>
        </a:spcAft>
        <a:buFont typeface="Arial"/>
        <a:buChar char="»"/>
        <a:tabLst>
          <a:tab pos="793750" algn="l"/>
        </a:tabLst>
        <a:defRPr sz="2400" kern="1200" spc="-50" baseline="0">
          <a:solidFill>
            <a:schemeClr val="tx1">
              <a:lumMod val="85000"/>
              <a:lumOff val="15000"/>
            </a:schemeClr>
          </a:solidFill>
          <a:latin typeface="Arial"/>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ADFC9-EF72-3C4C-94E0-BD6A16B6B268}"/>
              </a:ext>
            </a:extLst>
          </p:cNvPr>
          <p:cNvSpPr/>
          <p:nvPr userDrawn="1"/>
        </p:nvSpPr>
        <p:spPr>
          <a:xfrm>
            <a:off x="0" y="545555"/>
            <a:ext cx="12192000" cy="588790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7B6F8AA-C60C-AB4B-AFF7-9D4A74B90AFB}"/>
              </a:ext>
            </a:extLst>
          </p:cNvPr>
          <p:cNvSpPr/>
          <p:nvPr userDrawn="1"/>
        </p:nvSpPr>
        <p:spPr>
          <a:xfrm>
            <a:off x="7952282" y="-10884"/>
            <a:ext cx="4315918" cy="607422"/>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5CAE88BB-9F3D-A544-A2AF-F4EFDA8953CA}"/>
              </a:ext>
            </a:extLst>
          </p:cNvPr>
          <p:cNvSpPr/>
          <p:nvPr userDrawn="1"/>
        </p:nvSpPr>
        <p:spPr>
          <a:xfrm>
            <a:off x="9843937" y="-2743200"/>
            <a:ext cx="3581400" cy="35814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1219326"/>
            <a:ext cx="10972800" cy="944628"/>
          </a:xfrm>
          <a:prstGeom prst="rect">
            <a:avLst/>
          </a:prstGeom>
        </p:spPr>
        <p:txBody>
          <a:bodyPr vert="horz" lIns="91440" tIns="45720" rIns="91440" bIns="45720" rtlCol="0" anchor="ctr">
            <a:normAutofit/>
          </a:bodyPr>
          <a:lstStyle/>
          <a:p>
            <a:r>
              <a:rPr lang="en-US"/>
              <a:t>Click to edit Master title style</a:t>
            </a:r>
          </a:p>
        </p:txBody>
      </p:sp>
      <p:sp>
        <p:nvSpPr>
          <p:cNvPr id="5" name="Rectangle 7">
            <a:extLst>
              <a:ext uri="{FF2B5EF4-FFF2-40B4-BE49-F238E27FC236}">
                <a16:creationId xmlns:a16="http://schemas.microsoft.com/office/drawing/2014/main" id="{8C7667FD-54ED-E644-BC28-638C4FD43A7D}"/>
              </a:ext>
            </a:extLst>
          </p:cNvPr>
          <p:cNvSpPr/>
          <p:nvPr userDrawn="1"/>
        </p:nvSpPr>
        <p:spPr>
          <a:xfrm>
            <a:off x="-178557" y="-10884"/>
            <a:ext cx="8889274" cy="607422"/>
          </a:xfrm>
          <a:custGeom>
            <a:avLst/>
            <a:gdLst>
              <a:gd name="connsiteX0" fmla="*/ 0 w 8882743"/>
              <a:gd name="connsiteY0" fmla="*/ 0 h 1371600"/>
              <a:gd name="connsiteX1" fmla="*/ 8882743 w 8882743"/>
              <a:gd name="connsiteY1" fmla="*/ 0 h 1371600"/>
              <a:gd name="connsiteX2" fmla="*/ 8882743 w 8882743"/>
              <a:gd name="connsiteY2" fmla="*/ 1371600 h 1371600"/>
              <a:gd name="connsiteX3" fmla="*/ 0 w 8882743"/>
              <a:gd name="connsiteY3" fmla="*/ 1371600 h 1371600"/>
              <a:gd name="connsiteX4" fmla="*/ 0 w 8882743"/>
              <a:gd name="connsiteY4" fmla="*/ 0 h 1371600"/>
              <a:gd name="connsiteX0" fmla="*/ 0 w 8882743"/>
              <a:gd name="connsiteY0" fmla="*/ 0 h 1371600"/>
              <a:gd name="connsiteX1" fmla="*/ 8080769 w 8882743"/>
              <a:gd name="connsiteY1" fmla="*/ 0 h 1371600"/>
              <a:gd name="connsiteX2" fmla="*/ 8882743 w 8882743"/>
              <a:gd name="connsiteY2" fmla="*/ 1371600 h 1371600"/>
              <a:gd name="connsiteX3" fmla="*/ 0 w 8882743"/>
              <a:gd name="connsiteY3" fmla="*/ 1371600 h 1371600"/>
              <a:gd name="connsiteX4" fmla="*/ 0 w 8882743"/>
              <a:gd name="connsiteY4" fmla="*/ 0 h 1371600"/>
              <a:gd name="connsiteX0" fmla="*/ 0 w 8889274"/>
              <a:gd name="connsiteY0" fmla="*/ 770709 h 1371600"/>
              <a:gd name="connsiteX1" fmla="*/ 8087300 w 8889274"/>
              <a:gd name="connsiteY1" fmla="*/ 0 h 1371600"/>
              <a:gd name="connsiteX2" fmla="*/ 8889274 w 8889274"/>
              <a:gd name="connsiteY2" fmla="*/ 1371600 h 1371600"/>
              <a:gd name="connsiteX3" fmla="*/ 6531 w 8889274"/>
              <a:gd name="connsiteY3" fmla="*/ 1371600 h 1371600"/>
              <a:gd name="connsiteX4" fmla="*/ 0 w 8889274"/>
              <a:gd name="connsiteY4" fmla="*/ 770709 h 1371600"/>
              <a:gd name="connsiteX0" fmla="*/ 0 w 8889274"/>
              <a:gd name="connsiteY0" fmla="*/ 0 h 600891"/>
              <a:gd name="connsiteX1" fmla="*/ 8544500 w 8889274"/>
              <a:gd name="connsiteY1" fmla="*/ 6531 h 600891"/>
              <a:gd name="connsiteX2" fmla="*/ 8889274 w 8889274"/>
              <a:gd name="connsiteY2" fmla="*/ 600891 h 600891"/>
              <a:gd name="connsiteX3" fmla="*/ 6531 w 8889274"/>
              <a:gd name="connsiteY3" fmla="*/ 600891 h 600891"/>
              <a:gd name="connsiteX4" fmla="*/ 0 w 8889274"/>
              <a:gd name="connsiteY4" fmla="*/ 0 h 600891"/>
              <a:gd name="connsiteX0" fmla="*/ 0 w 8889274"/>
              <a:gd name="connsiteY0" fmla="*/ 6531 h 607422"/>
              <a:gd name="connsiteX1" fmla="*/ 8557563 w 8889274"/>
              <a:gd name="connsiteY1" fmla="*/ 0 h 607422"/>
              <a:gd name="connsiteX2" fmla="*/ 8889274 w 8889274"/>
              <a:gd name="connsiteY2" fmla="*/ 607422 h 607422"/>
              <a:gd name="connsiteX3" fmla="*/ 6531 w 8889274"/>
              <a:gd name="connsiteY3" fmla="*/ 607422 h 607422"/>
              <a:gd name="connsiteX4" fmla="*/ 0 w 8889274"/>
              <a:gd name="connsiteY4" fmla="*/ 6531 h 607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9274" h="607422">
                <a:moveTo>
                  <a:pt x="0" y="6531"/>
                </a:moveTo>
                <a:lnTo>
                  <a:pt x="8557563" y="0"/>
                </a:lnTo>
                <a:lnTo>
                  <a:pt x="8889274" y="607422"/>
                </a:lnTo>
                <a:lnTo>
                  <a:pt x="6531" y="607422"/>
                </a:lnTo>
                <a:lnTo>
                  <a:pt x="0" y="65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nvGrpSpPr>
          <p:cNvPr id="183" name="Group 182">
            <a:extLst>
              <a:ext uri="{FF2B5EF4-FFF2-40B4-BE49-F238E27FC236}">
                <a16:creationId xmlns:a16="http://schemas.microsoft.com/office/drawing/2014/main" id="{160069EA-8362-9C4F-9F05-53587167DBF8}"/>
              </a:ext>
            </a:extLst>
          </p:cNvPr>
          <p:cNvGrpSpPr/>
          <p:nvPr userDrawn="1"/>
        </p:nvGrpSpPr>
        <p:grpSpPr>
          <a:xfrm>
            <a:off x="-194311" y="6296297"/>
            <a:ext cx="12577633" cy="137160"/>
            <a:chOff x="-194311" y="6163283"/>
            <a:chExt cx="12577633" cy="137160"/>
          </a:xfrm>
        </p:grpSpPr>
        <p:cxnSp>
          <p:nvCxnSpPr>
            <p:cNvPr id="7" name="Straight Connector 6">
              <a:extLst>
                <a:ext uri="{FF2B5EF4-FFF2-40B4-BE49-F238E27FC236}">
                  <a16:creationId xmlns:a16="http://schemas.microsoft.com/office/drawing/2014/main" id="{667EB810-DC27-0346-98E0-8D56C4439739}"/>
                </a:ext>
              </a:extLst>
            </p:cNvPr>
            <p:cNvCxnSpPr>
              <a:cxnSpLocks/>
            </p:cNvCxnSpPr>
            <p:nvPr userDrawn="1"/>
          </p:nvCxnSpPr>
          <p:spPr>
            <a:xfrm rot="19800000">
              <a:off x="-194311"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2BCC67F0-4568-0745-8D8D-D12D1EDD251E}"/>
                </a:ext>
              </a:extLst>
            </p:cNvPr>
            <p:cNvCxnSpPr>
              <a:cxnSpLocks/>
            </p:cNvCxnSpPr>
            <p:nvPr userDrawn="1"/>
          </p:nvCxnSpPr>
          <p:spPr>
            <a:xfrm rot="19800000">
              <a:off x="-43681"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6F72191F-091E-B046-B4BC-836D775532F9}"/>
                </a:ext>
              </a:extLst>
            </p:cNvPr>
            <p:cNvCxnSpPr>
              <a:cxnSpLocks/>
            </p:cNvCxnSpPr>
            <p:nvPr userDrawn="1"/>
          </p:nvCxnSpPr>
          <p:spPr>
            <a:xfrm rot="19800000">
              <a:off x="10694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36C73C4-38A5-B54A-A240-4338EF64FFD4}"/>
                </a:ext>
              </a:extLst>
            </p:cNvPr>
            <p:cNvCxnSpPr>
              <a:cxnSpLocks/>
            </p:cNvCxnSpPr>
            <p:nvPr userDrawn="1"/>
          </p:nvCxnSpPr>
          <p:spPr>
            <a:xfrm rot="19800000">
              <a:off x="25757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09B7994-0D19-FA43-87A3-C56A5421F802}"/>
                </a:ext>
              </a:extLst>
            </p:cNvPr>
            <p:cNvCxnSpPr>
              <a:cxnSpLocks/>
            </p:cNvCxnSpPr>
            <p:nvPr userDrawn="1"/>
          </p:nvCxnSpPr>
          <p:spPr>
            <a:xfrm rot="19800000">
              <a:off x="40820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45B04EF-D5C9-CC49-99FA-020063246020}"/>
                </a:ext>
              </a:extLst>
            </p:cNvPr>
            <p:cNvCxnSpPr>
              <a:cxnSpLocks/>
            </p:cNvCxnSpPr>
            <p:nvPr userDrawn="1"/>
          </p:nvCxnSpPr>
          <p:spPr>
            <a:xfrm rot="19800000">
              <a:off x="55883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CFEC5562-E729-1C45-9096-AD3D7AA840D0}"/>
                </a:ext>
              </a:extLst>
            </p:cNvPr>
            <p:cNvCxnSpPr>
              <a:cxnSpLocks/>
            </p:cNvCxnSpPr>
            <p:nvPr userDrawn="1"/>
          </p:nvCxnSpPr>
          <p:spPr>
            <a:xfrm rot="19800000">
              <a:off x="70946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4FF6C8DB-7226-9F44-9BF8-D6197296321C}"/>
                </a:ext>
              </a:extLst>
            </p:cNvPr>
            <p:cNvCxnSpPr>
              <a:cxnSpLocks/>
            </p:cNvCxnSpPr>
            <p:nvPr userDrawn="1"/>
          </p:nvCxnSpPr>
          <p:spPr>
            <a:xfrm rot="19800000">
              <a:off x="86009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1C2B16A2-594A-514B-8DF9-4F227D044881}"/>
                </a:ext>
              </a:extLst>
            </p:cNvPr>
            <p:cNvCxnSpPr>
              <a:cxnSpLocks/>
            </p:cNvCxnSpPr>
            <p:nvPr userDrawn="1"/>
          </p:nvCxnSpPr>
          <p:spPr>
            <a:xfrm rot="19800000">
              <a:off x="101072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8B656274-B259-DC46-926F-D73C14754A82}"/>
                </a:ext>
              </a:extLst>
            </p:cNvPr>
            <p:cNvCxnSpPr>
              <a:cxnSpLocks/>
            </p:cNvCxnSpPr>
            <p:nvPr userDrawn="1"/>
          </p:nvCxnSpPr>
          <p:spPr>
            <a:xfrm rot="19800000">
              <a:off x="116135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5C874934-0A81-4F4C-A3CF-F5A569C27CD8}"/>
                </a:ext>
              </a:extLst>
            </p:cNvPr>
            <p:cNvCxnSpPr>
              <a:cxnSpLocks/>
            </p:cNvCxnSpPr>
            <p:nvPr userDrawn="1"/>
          </p:nvCxnSpPr>
          <p:spPr>
            <a:xfrm rot="19800000">
              <a:off x="131198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C500EC4C-53EA-2E4F-9D95-D3D9A30916D8}"/>
                </a:ext>
              </a:extLst>
            </p:cNvPr>
            <p:cNvCxnSpPr>
              <a:cxnSpLocks/>
            </p:cNvCxnSpPr>
            <p:nvPr userDrawn="1"/>
          </p:nvCxnSpPr>
          <p:spPr>
            <a:xfrm rot="19800000">
              <a:off x="146261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EBA8EA6B-B19E-7441-B890-FF66B228FAFD}"/>
                </a:ext>
              </a:extLst>
            </p:cNvPr>
            <p:cNvCxnSpPr>
              <a:cxnSpLocks/>
            </p:cNvCxnSpPr>
            <p:nvPr userDrawn="1"/>
          </p:nvCxnSpPr>
          <p:spPr>
            <a:xfrm rot="19800000">
              <a:off x="161324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CA78EFC3-A5A6-C44F-A0A3-BB376AA9C66F}"/>
                </a:ext>
              </a:extLst>
            </p:cNvPr>
            <p:cNvCxnSpPr>
              <a:cxnSpLocks/>
            </p:cNvCxnSpPr>
            <p:nvPr userDrawn="1"/>
          </p:nvCxnSpPr>
          <p:spPr>
            <a:xfrm rot="19800000">
              <a:off x="176387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89D1DA20-97ED-174A-8E2F-BD7393B126B0}"/>
                </a:ext>
              </a:extLst>
            </p:cNvPr>
            <p:cNvCxnSpPr>
              <a:cxnSpLocks/>
            </p:cNvCxnSpPr>
            <p:nvPr userDrawn="1"/>
          </p:nvCxnSpPr>
          <p:spPr>
            <a:xfrm rot="19800000">
              <a:off x="191450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42EDBCC-A9CD-C445-8EBA-E5BAE20740BA}"/>
                </a:ext>
              </a:extLst>
            </p:cNvPr>
            <p:cNvCxnSpPr>
              <a:cxnSpLocks/>
            </p:cNvCxnSpPr>
            <p:nvPr userDrawn="1"/>
          </p:nvCxnSpPr>
          <p:spPr>
            <a:xfrm rot="19800000">
              <a:off x="206513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73DD057F-1CB3-914B-8D05-18554AF6234E}"/>
                </a:ext>
              </a:extLst>
            </p:cNvPr>
            <p:cNvCxnSpPr>
              <a:cxnSpLocks/>
            </p:cNvCxnSpPr>
            <p:nvPr userDrawn="1"/>
          </p:nvCxnSpPr>
          <p:spPr>
            <a:xfrm rot="19800000">
              <a:off x="221576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08D185D7-8A8C-1F48-9E2F-23F68D3F0E3C}"/>
                </a:ext>
              </a:extLst>
            </p:cNvPr>
            <p:cNvCxnSpPr>
              <a:cxnSpLocks/>
            </p:cNvCxnSpPr>
            <p:nvPr userDrawn="1"/>
          </p:nvCxnSpPr>
          <p:spPr>
            <a:xfrm rot="19800000">
              <a:off x="236639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2CA7E344-7E46-644C-A502-AADFBCA5AAF3}"/>
                </a:ext>
              </a:extLst>
            </p:cNvPr>
            <p:cNvCxnSpPr>
              <a:cxnSpLocks/>
            </p:cNvCxnSpPr>
            <p:nvPr userDrawn="1"/>
          </p:nvCxnSpPr>
          <p:spPr>
            <a:xfrm rot="19800000">
              <a:off x="251702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41066B18-54A2-8540-8101-4CF8273D8DC7}"/>
                </a:ext>
              </a:extLst>
            </p:cNvPr>
            <p:cNvCxnSpPr>
              <a:cxnSpLocks/>
            </p:cNvCxnSpPr>
            <p:nvPr userDrawn="1"/>
          </p:nvCxnSpPr>
          <p:spPr>
            <a:xfrm rot="19800000">
              <a:off x="266765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5C01922B-0AEE-9C40-954B-ADF3274B627B}"/>
                </a:ext>
              </a:extLst>
            </p:cNvPr>
            <p:cNvCxnSpPr>
              <a:cxnSpLocks/>
            </p:cNvCxnSpPr>
            <p:nvPr userDrawn="1"/>
          </p:nvCxnSpPr>
          <p:spPr>
            <a:xfrm rot="19800000">
              <a:off x="281828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5D46EE84-9F1B-DC48-A89F-F18F67CA740E}"/>
                </a:ext>
              </a:extLst>
            </p:cNvPr>
            <p:cNvCxnSpPr>
              <a:cxnSpLocks/>
            </p:cNvCxnSpPr>
            <p:nvPr userDrawn="1"/>
          </p:nvCxnSpPr>
          <p:spPr>
            <a:xfrm rot="19800000">
              <a:off x="296891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84BDCB33-D5FB-3643-A2B4-2448814741AC}"/>
                </a:ext>
              </a:extLst>
            </p:cNvPr>
            <p:cNvCxnSpPr>
              <a:cxnSpLocks/>
            </p:cNvCxnSpPr>
            <p:nvPr userDrawn="1"/>
          </p:nvCxnSpPr>
          <p:spPr>
            <a:xfrm rot="19800000">
              <a:off x="311954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561BC713-A030-2A43-AF23-DED4171F6BF5}"/>
                </a:ext>
              </a:extLst>
            </p:cNvPr>
            <p:cNvCxnSpPr>
              <a:cxnSpLocks/>
            </p:cNvCxnSpPr>
            <p:nvPr userDrawn="1"/>
          </p:nvCxnSpPr>
          <p:spPr>
            <a:xfrm rot="19800000">
              <a:off x="327017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B5A1490C-C2E5-2841-8A92-ADEECE538A4B}"/>
                </a:ext>
              </a:extLst>
            </p:cNvPr>
            <p:cNvCxnSpPr>
              <a:cxnSpLocks/>
            </p:cNvCxnSpPr>
            <p:nvPr userDrawn="1"/>
          </p:nvCxnSpPr>
          <p:spPr>
            <a:xfrm rot="19800000">
              <a:off x="342080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46DEA2AB-1672-504B-9CAB-2E0679F7F1A2}"/>
                </a:ext>
              </a:extLst>
            </p:cNvPr>
            <p:cNvCxnSpPr>
              <a:cxnSpLocks/>
            </p:cNvCxnSpPr>
            <p:nvPr userDrawn="1"/>
          </p:nvCxnSpPr>
          <p:spPr>
            <a:xfrm rot="19800000">
              <a:off x="357143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9C21BF8B-1684-424C-AD3B-2566D85EC79B}"/>
                </a:ext>
              </a:extLst>
            </p:cNvPr>
            <p:cNvCxnSpPr>
              <a:cxnSpLocks/>
            </p:cNvCxnSpPr>
            <p:nvPr userDrawn="1"/>
          </p:nvCxnSpPr>
          <p:spPr>
            <a:xfrm rot="19800000">
              <a:off x="372206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32663DE2-40CC-4C40-907B-309DA35FD708}"/>
                </a:ext>
              </a:extLst>
            </p:cNvPr>
            <p:cNvCxnSpPr>
              <a:cxnSpLocks/>
            </p:cNvCxnSpPr>
            <p:nvPr userDrawn="1"/>
          </p:nvCxnSpPr>
          <p:spPr>
            <a:xfrm rot="19800000">
              <a:off x="387269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4F5765A1-F28A-C747-9965-512D52A73E28}"/>
                </a:ext>
              </a:extLst>
            </p:cNvPr>
            <p:cNvCxnSpPr>
              <a:cxnSpLocks/>
            </p:cNvCxnSpPr>
            <p:nvPr userDrawn="1"/>
          </p:nvCxnSpPr>
          <p:spPr>
            <a:xfrm rot="19800000">
              <a:off x="402332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4A310CBE-069C-984A-81A1-4E6FE00E6DCE}"/>
                </a:ext>
              </a:extLst>
            </p:cNvPr>
            <p:cNvCxnSpPr>
              <a:cxnSpLocks/>
            </p:cNvCxnSpPr>
            <p:nvPr userDrawn="1"/>
          </p:nvCxnSpPr>
          <p:spPr>
            <a:xfrm rot="19800000">
              <a:off x="417395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F6E42D37-B653-1447-A6B1-58CEB1881B90}"/>
                </a:ext>
              </a:extLst>
            </p:cNvPr>
            <p:cNvCxnSpPr>
              <a:cxnSpLocks/>
            </p:cNvCxnSpPr>
            <p:nvPr userDrawn="1"/>
          </p:nvCxnSpPr>
          <p:spPr>
            <a:xfrm rot="19800000">
              <a:off x="432458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BB5C2618-E0F2-5B4D-AE08-0D8EC4CE7037}"/>
                </a:ext>
              </a:extLst>
            </p:cNvPr>
            <p:cNvCxnSpPr>
              <a:cxnSpLocks/>
            </p:cNvCxnSpPr>
            <p:nvPr userDrawn="1"/>
          </p:nvCxnSpPr>
          <p:spPr>
            <a:xfrm rot="19800000">
              <a:off x="447521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0840D7F0-E062-1B4B-BB62-0AFE650CE42F}"/>
                </a:ext>
              </a:extLst>
            </p:cNvPr>
            <p:cNvCxnSpPr>
              <a:cxnSpLocks/>
            </p:cNvCxnSpPr>
            <p:nvPr userDrawn="1"/>
          </p:nvCxnSpPr>
          <p:spPr>
            <a:xfrm rot="19800000">
              <a:off x="462584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9A3AC2FA-D535-FE44-B5DA-3C0CD5901FBC}"/>
                </a:ext>
              </a:extLst>
            </p:cNvPr>
            <p:cNvCxnSpPr>
              <a:cxnSpLocks/>
            </p:cNvCxnSpPr>
            <p:nvPr userDrawn="1"/>
          </p:nvCxnSpPr>
          <p:spPr>
            <a:xfrm rot="19800000">
              <a:off x="477647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8F6743C2-4781-7549-AABF-EB6C3E41B3B2}"/>
                </a:ext>
              </a:extLst>
            </p:cNvPr>
            <p:cNvCxnSpPr>
              <a:cxnSpLocks/>
            </p:cNvCxnSpPr>
            <p:nvPr userDrawn="1"/>
          </p:nvCxnSpPr>
          <p:spPr>
            <a:xfrm rot="19800000">
              <a:off x="492710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A99598F9-1411-9B4F-B1FC-649B9F4181B4}"/>
                </a:ext>
              </a:extLst>
            </p:cNvPr>
            <p:cNvCxnSpPr>
              <a:cxnSpLocks/>
            </p:cNvCxnSpPr>
            <p:nvPr userDrawn="1"/>
          </p:nvCxnSpPr>
          <p:spPr>
            <a:xfrm rot="19800000">
              <a:off x="507773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F4228C96-9A3B-6D43-B9F7-BA96EEA61D4F}"/>
                </a:ext>
              </a:extLst>
            </p:cNvPr>
            <p:cNvCxnSpPr>
              <a:cxnSpLocks/>
            </p:cNvCxnSpPr>
            <p:nvPr userDrawn="1"/>
          </p:nvCxnSpPr>
          <p:spPr>
            <a:xfrm rot="19800000">
              <a:off x="522836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608D2814-E671-E945-A1FE-9B5C4F81A4E2}"/>
                </a:ext>
              </a:extLst>
            </p:cNvPr>
            <p:cNvCxnSpPr>
              <a:cxnSpLocks/>
            </p:cNvCxnSpPr>
            <p:nvPr userDrawn="1"/>
          </p:nvCxnSpPr>
          <p:spPr>
            <a:xfrm rot="19800000">
              <a:off x="537899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F8B59239-95E0-1B4E-AA5B-5206E5A06720}"/>
                </a:ext>
              </a:extLst>
            </p:cNvPr>
            <p:cNvCxnSpPr>
              <a:cxnSpLocks/>
            </p:cNvCxnSpPr>
            <p:nvPr userDrawn="1"/>
          </p:nvCxnSpPr>
          <p:spPr>
            <a:xfrm rot="19800000">
              <a:off x="552962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DD593E71-1C01-2C4A-A6F4-ED16A07C6A6B}"/>
                </a:ext>
              </a:extLst>
            </p:cNvPr>
            <p:cNvCxnSpPr>
              <a:cxnSpLocks/>
            </p:cNvCxnSpPr>
            <p:nvPr userDrawn="1"/>
          </p:nvCxnSpPr>
          <p:spPr>
            <a:xfrm rot="19800000">
              <a:off x="568025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8156AAC4-A038-AB41-879C-F5695AFFDE24}"/>
                </a:ext>
              </a:extLst>
            </p:cNvPr>
            <p:cNvCxnSpPr>
              <a:cxnSpLocks/>
            </p:cNvCxnSpPr>
            <p:nvPr userDrawn="1"/>
          </p:nvCxnSpPr>
          <p:spPr>
            <a:xfrm rot="19800000">
              <a:off x="583088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3E02467F-CAB4-734A-A51A-F569E169D1C7}"/>
                </a:ext>
              </a:extLst>
            </p:cNvPr>
            <p:cNvCxnSpPr>
              <a:cxnSpLocks/>
            </p:cNvCxnSpPr>
            <p:nvPr userDrawn="1"/>
          </p:nvCxnSpPr>
          <p:spPr>
            <a:xfrm rot="19800000">
              <a:off x="598151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2397D800-E4D2-3A41-B342-5F226A243FB9}"/>
                </a:ext>
              </a:extLst>
            </p:cNvPr>
            <p:cNvCxnSpPr>
              <a:cxnSpLocks/>
            </p:cNvCxnSpPr>
            <p:nvPr userDrawn="1"/>
          </p:nvCxnSpPr>
          <p:spPr>
            <a:xfrm rot="19800000">
              <a:off x="613214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1F192FF6-1722-E84D-B3B3-F46A0E12933B}"/>
                </a:ext>
              </a:extLst>
            </p:cNvPr>
            <p:cNvCxnSpPr>
              <a:cxnSpLocks/>
            </p:cNvCxnSpPr>
            <p:nvPr userDrawn="1"/>
          </p:nvCxnSpPr>
          <p:spPr>
            <a:xfrm rot="19800000">
              <a:off x="628277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73E779D9-D6F4-7945-A8E6-19344DA212BF}"/>
                </a:ext>
              </a:extLst>
            </p:cNvPr>
            <p:cNvCxnSpPr>
              <a:cxnSpLocks/>
            </p:cNvCxnSpPr>
            <p:nvPr userDrawn="1"/>
          </p:nvCxnSpPr>
          <p:spPr>
            <a:xfrm rot="19800000">
              <a:off x="643340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3CADF316-BF63-2344-931E-9E2CCEBADA6B}"/>
                </a:ext>
              </a:extLst>
            </p:cNvPr>
            <p:cNvCxnSpPr>
              <a:cxnSpLocks/>
            </p:cNvCxnSpPr>
            <p:nvPr userDrawn="1"/>
          </p:nvCxnSpPr>
          <p:spPr>
            <a:xfrm rot="19800000">
              <a:off x="658403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4F581C52-EB83-D742-B104-B88CA08746C1}"/>
                </a:ext>
              </a:extLst>
            </p:cNvPr>
            <p:cNvCxnSpPr>
              <a:cxnSpLocks/>
            </p:cNvCxnSpPr>
            <p:nvPr userDrawn="1"/>
          </p:nvCxnSpPr>
          <p:spPr>
            <a:xfrm rot="19800000">
              <a:off x="673466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00027C93-4C9E-E549-8A46-D76B876ED4A5}"/>
                </a:ext>
              </a:extLst>
            </p:cNvPr>
            <p:cNvCxnSpPr>
              <a:cxnSpLocks/>
            </p:cNvCxnSpPr>
            <p:nvPr userDrawn="1"/>
          </p:nvCxnSpPr>
          <p:spPr>
            <a:xfrm rot="19800000">
              <a:off x="688529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796E1984-FD1E-BD45-97F4-5BA9CFDF5615}"/>
                </a:ext>
              </a:extLst>
            </p:cNvPr>
            <p:cNvCxnSpPr>
              <a:cxnSpLocks/>
            </p:cNvCxnSpPr>
            <p:nvPr userDrawn="1"/>
          </p:nvCxnSpPr>
          <p:spPr>
            <a:xfrm rot="19800000">
              <a:off x="703592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B232430B-00A1-DA41-830D-A9BE8ACA96E6}"/>
                </a:ext>
              </a:extLst>
            </p:cNvPr>
            <p:cNvCxnSpPr>
              <a:cxnSpLocks/>
            </p:cNvCxnSpPr>
            <p:nvPr userDrawn="1"/>
          </p:nvCxnSpPr>
          <p:spPr>
            <a:xfrm rot="19800000">
              <a:off x="718655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2E4D0F3A-9051-5040-B57D-794E6C119758}"/>
                </a:ext>
              </a:extLst>
            </p:cNvPr>
            <p:cNvCxnSpPr>
              <a:cxnSpLocks/>
            </p:cNvCxnSpPr>
            <p:nvPr userDrawn="1"/>
          </p:nvCxnSpPr>
          <p:spPr>
            <a:xfrm rot="19800000">
              <a:off x="733718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84484E39-520D-BA45-B37C-111F0A380F61}"/>
                </a:ext>
              </a:extLst>
            </p:cNvPr>
            <p:cNvCxnSpPr>
              <a:cxnSpLocks/>
            </p:cNvCxnSpPr>
            <p:nvPr userDrawn="1"/>
          </p:nvCxnSpPr>
          <p:spPr>
            <a:xfrm rot="19800000">
              <a:off x="748781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C1AF0F99-DEBA-9648-A9A1-4624C33498A9}"/>
                </a:ext>
              </a:extLst>
            </p:cNvPr>
            <p:cNvCxnSpPr>
              <a:cxnSpLocks/>
            </p:cNvCxnSpPr>
            <p:nvPr userDrawn="1"/>
          </p:nvCxnSpPr>
          <p:spPr>
            <a:xfrm rot="19800000">
              <a:off x="763844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390D0733-3BDD-0A4C-ABD4-58A7D3093E80}"/>
                </a:ext>
              </a:extLst>
            </p:cNvPr>
            <p:cNvCxnSpPr>
              <a:cxnSpLocks/>
            </p:cNvCxnSpPr>
            <p:nvPr userDrawn="1"/>
          </p:nvCxnSpPr>
          <p:spPr>
            <a:xfrm rot="19800000">
              <a:off x="778907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85940CB9-DB1F-B24F-A34B-0CB7088CD95A}"/>
                </a:ext>
              </a:extLst>
            </p:cNvPr>
            <p:cNvCxnSpPr>
              <a:cxnSpLocks/>
            </p:cNvCxnSpPr>
            <p:nvPr userDrawn="1"/>
          </p:nvCxnSpPr>
          <p:spPr>
            <a:xfrm rot="19800000">
              <a:off x="793970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2527C8BC-7A5A-0643-A286-D15B22A87E86}"/>
                </a:ext>
              </a:extLst>
            </p:cNvPr>
            <p:cNvCxnSpPr>
              <a:cxnSpLocks/>
            </p:cNvCxnSpPr>
            <p:nvPr userDrawn="1"/>
          </p:nvCxnSpPr>
          <p:spPr>
            <a:xfrm rot="19800000">
              <a:off x="809033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DEE8AEC9-AC40-5D4C-9F72-D20FE53F1825}"/>
                </a:ext>
              </a:extLst>
            </p:cNvPr>
            <p:cNvCxnSpPr>
              <a:cxnSpLocks/>
            </p:cNvCxnSpPr>
            <p:nvPr userDrawn="1"/>
          </p:nvCxnSpPr>
          <p:spPr>
            <a:xfrm rot="19800000">
              <a:off x="824096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BB9E45D4-EE74-8347-8452-9BDA06F749DF}"/>
                </a:ext>
              </a:extLst>
            </p:cNvPr>
            <p:cNvCxnSpPr>
              <a:cxnSpLocks/>
            </p:cNvCxnSpPr>
            <p:nvPr userDrawn="1"/>
          </p:nvCxnSpPr>
          <p:spPr>
            <a:xfrm rot="19800000">
              <a:off x="839159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92C44455-7A55-FE40-BED4-DAB4E1D7D226}"/>
                </a:ext>
              </a:extLst>
            </p:cNvPr>
            <p:cNvCxnSpPr>
              <a:cxnSpLocks/>
            </p:cNvCxnSpPr>
            <p:nvPr userDrawn="1"/>
          </p:nvCxnSpPr>
          <p:spPr>
            <a:xfrm rot="19800000">
              <a:off x="869285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ADA3945A-955B-B146-942B-7E713FF8BA57}"/>
                </a:ext>
              </a:extLst>
            </p:cNvPr>
            <p:cNvCxnSpPr>
              <a:cxnSpLocks/>
            </p:cNvCxnSpPr>
            <p:nvPr userDrawn="1"/>
          </p:nvCxnSpPr>
          <p:spPr>
            <a:xfrm rot="19800000">
              <a:off x="899411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34B7FE8E-0D1C-EC43-A8A0-76C7D3B2F31F}"/>
                </a:ext>
              </a:extLst>
            </p:cNvPr>
            <p:cNvCxnSpPr>
              <a:cxnSpLocks/>
            </p:cNvCxnSpPr>
            <p:nvPr userDrawn="1"/>
          </p:nvCxnSpPr>
          <p:spPr>
            <a:xfrm rot="19800000">
              <a:off x="929537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6725A7E0-8234-7C40-915E-2A5DEE928799}"/>
                </a:ext>
              </a:extLst>
            </p:cNvPr>
            <p:cNvCxnSpPr>
              <a:cxnSpLocks/>
            </p:cNvCxnSpPr>
            <p:nvPr userDrawn="1"/>
          </p:nvCxnSpPr>
          <p:spPr>
            <a:xfrm rot="19800000">
              <a:off x="959663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1E954368-AF44-4145-81C1-FBAAF9BB1EE9}"/>
                </a:ext>
              </a:extLst>
            </p:cNvPr>
            <p:cNvCxnSpPr>
              <a:cxnSpLocks/>
            </p:cNvCxnSpPr>
            <p:nvPr userDrawn="1"/>
          </p:nvCxnSpPr>
          <p:spPr>
            <a:xfrm rot="19800000">
              <a:off x="989789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101C6F7C-0BE8-974C-AFF3-B7981D9ED98D}"/>
                </a:ext>
              </a:extLst>
            </p:cNvPr>
            <p:cNvCxnSpPr>
              <a:cxnSpLocks/>
            </p:cNvCxnSpPr>
            <p:nvPr userDrawn="1"/>
          </p:nvCxnSpPr>
          <p:spPr>
            <a:xfrm rot="19800000">
              <a:off x="854222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8D6ABA29-B780-0C42-9BD4-1F2864721082}"/>
                </a:ext>
              </a:extLst>
            </p:cNvPr>
            <p:cNvCxnSpPr>
              <a:cxnSpLocks/>
            </p:cNvCxnSpPr>
            <p:nvPr userDrawn="1"/>
          </p:nvCxnSpPr>
          <p:spPr>
            <a:xfrm rot="19800000">
              <a:off x="884348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D6E2E304-7CC7-5B46-9B89-2AE539A2ED0E}"/>
                </a:ext>
              </a:extLst>
            </p:cNvPr>
            <p:cNvCxnSpPr>
              <a:cxnSpLocks/>
            </p:cNvCxnSpPr>
            <p:nvPr userDrawn="1"/>
          </p:nvCxnSpPr>
          <p:spPr>
            <a:xfrm rot="19800000">
              <a:off x="914474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07D0ACF1-4137-FC49-9681-FD1683950A04}"/>
                </a:ext>
              </a:extLst>
            </p:cNvPr>
            <p:cNvCxnSpPr>
              <a:cxnSpLocks/>
            </p:cNvCxnSpPr>
            <p:nvPr userDrawn="1"/>
          </p:nvCxnSpPr>
          <p:spPr>
            <a:xfrm rot="19800000">
              <a:off x="944600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763C6DC7-4444-6D4C-B562-8023E9DC4D13}"/>
                </a:ext>
              </a:extLst>
            </p:cNvPr>
            <p:cNvCxnSpPr>
              <a:cxnSpLocks/>
            </p:cNvCxnSpPr>
            <p:nvPr userDrawn="1"/>
          </p:nvCxnSpPr>
          <p:spPr>
            <a:xfrm rot="19800000">
              <a:off x="974726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C04051C9-8541-EB4A-AFFF-36349F64C4AA}"/>
                </a:ext>
              </a:extLst>
            </p:cNvPr>
            <p:cNvCxnSpPr>
              <a:cxnSpLocks/>
            </p:cNvCxnSpPr>
            <p:nvPr userDrawn="1"/>
          </p:nvCxnSpPr>
          <p:spPr>
            <a:xfrm rot="19800000">
              <a:off x="1004852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989861AD-C6EA-F54E-911F-CA9684D68535}"/>
                </a:ext>
              </a:extLst>
            </p:cNvPr>
            <p:cNvCxnSpPr>
              <a:cxnSpLocks/>
            </p:cNvCxnSpPr>
            <p:nvPr userDrawn="1"/>
          </p:nvCxnSpPr>
          <p:spPr>
            <a:xfrm rot="19800000">
              <a:off x="1019915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6F64BC80-D53F-8A4F-A2D5-EFFFD368A261}"/>
                </a:ext>
              </a:extLst>
            </p:cNvPr>
            <p:cNvCxnSpPr>
              <a:cxnSpLocks/>
            </p:cNvCxnSpPr>
            <p:nvPr userDrawn="1"/>
          </p:nvCxnSpPr>
          <p:spPr>
            <a:xfrm rot="19800000">
              <a:off x="1034978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7C95A572-8392-6147-953F-94F1EF7EBE99}"/>
                </a:ext>
              </a:extLst>
            </p:cNvPr>
            <p:cNvCxnSpPr>
              <a:cxnSpLocks/>
            </p:cNvCxnSpPr>
            <p:nvPr userDrawn="1"/>
          </p:nvCxnSpPr>
          <p:spPr>
            <a:xfrm rot="19800000">
              <a:off x="1050041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D3C08377-2426-B04C-BF3A-8B8864773991}"/>
                </a:ext>
              </a:extLst>
            </p:cNvPr>
            <p:cNvCxnSpPr>
              <a:cxnSpLocks/>
            </p:cNvCxnSpPr>
            <p:nvPr userDrawn="1"/>
          </p:nvCxnSpPr>
          <p:spPr>
            <a:xfrm rot="19800000">
              <a:off x="1065104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F9FE5ACA-7BDC-6A42-918F-4B1FF27A4B0E}"/>
                </a:ext>
              </a:extLst>
            </p:cNvPr>
            <p:cNvCxnSpPr>
              <a:cxnSpLocks/>
            </p:cNvCxnSpPr>
            <p:nvPr userDrawn="1"/>
          </p:nvCxnSpPr>
          <p:spPr>
            <a:xfrm rot="19800000">
              <a:off x="1080167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ABDF1982-CD3E-AA47-9CC0-655FE337D1C2}"/>
                </a:ext>
              </a:extLst>
            </p:cNvPr>
            <p:cNvCxnSpPr>
              <a:cxnSpLocks/>
            </p:cNvCxnSpPr>
            <p:nvPr userDrawn="1"/>
          </p:nvCxnSpPr>
          <p:spPr>
            <a:xfrm rot="19800000">
              <a:off x="1095230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AD856F1E-DB0D-EA48-85A8-570F632E912F}"/>
                </a:ext>
              </a:extLst>
            </p:cNvPr>
            <p:cNvCxnSpPr>
              <a:cxnSpLocks/>
            </p:cNvCxnSpPr>
            <p:nvPr userDrawn="1"/>
          </p:nvCxnSpPr>
          <p:spPr>
            <a:xfrm rot="19800000">
              <a:off x="1110293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1CFDEA8E-B2D1-194D-B453-9E1D19022C6E}"/>
                </a:ext>
              </a:extLst>
            </p:cNvPr>
            <p:cNvCxnSpPr>
              <a:cxnSpLocks/>
            </p:cNvCxnSpPr>
            <p:nvPr userDrawn="1"/>
          </p:nvCxnSpPr>
          <p:spPr>
            <a:xfrm rot="19800000">
              <a:off x="1125356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0B486156-281F-B443-A711-5A6A16CF4F40}"/>
                </a:ext>
              </a:extLst>
            </p:cNvPr>
            <p:cNvCxnSpPr>
              <a:cxnSpLocks/>
            </p:cNvCxnSpPr>
            <p:nvPr userDrawn="1"/>
          </p:nvCxnSpPr>
          <p:spPr>
            <a:xfrm rot="19800000">
              <a:off x="1140419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DCA4EE54-1BC1-F945-996A-FB262030BA40}"/>
                </a:ext>
              </a:extLst>
            </p:cNvPr>
            <p:cNvCxnSpPr>
              <a:cxnSpLocks/>
            </p:cNvCxnSpPr>
            <p:nvPr userDrawn="1"/>
          </p:nvCxnSpPr>
          <p:spPr>
            <a:xfrm rot="19800000">
              <a:off x="1155482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5B7E0EB2-7BCB-624E-89C1-FDCF3E4A32EB}"/>
                </a:ext>
              </a:extLst>
            </p:cNvPr>
            <p:cNvCxnSpPr>
              <a:cxnSpLocks/>
            </p:cNvCxnSpPr>
            <p:nvPr userDrawn="1"/>
          </p:nvCxnSpPr>
          <p:spPr>
            <a:xfrm rot="19800000">
              <a:off x="1170545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206C93DC-3FBE-C140-B647-07A32632AA32}"/>
                </a:ext>
              </a:extLst>
            </p:cNvPr>
            <p:cNvCxnSpPr>
              <a:cxnSpLocks/>
            </p:cNvCxnSpPr>
            <p:nvPr userDrawn="1"/>
          </p:nvCxnSpPr>
          <p:spPr>
            <a:xfrm rot="19800000">
              <a:off x="1185608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582F25AA-4B8D-9B44-9A21-98E8564634C2}"/>
                </a:ext>
              </a:extLst>
            </p:cNvPr>
            <p:cNvCxnSpPr>
              <a:cxnSpLocks/>
            </p:cNvCxnSpPr>
            <p:nvPr userDrawn="1"/>
          </p:nvCxnSpPr>
          <p:spPr>
            <a:xfrm rot="19800000">
              <a:off x="1200671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50CF9A21-EE6B-AB4D-9646-C3FDE2455954}"/>
                </a:ext>
              </a:extLst>
            </p:cNvPr>
            <p:cNvCxnSpPr>
              <a:cxnSpLocks/>
            </p:cNvCxnSpPr>
            <p:nvPr userDrawn="1"/>
          </p:nvCxnSpPr>
          <p:spPr>
            <a:xfrm rot="19800000">
              <a:off x="1215734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B66CA8B4-E83B-804F-88D6-1B1F7871D6CD}"/>
                </a:ext>
              </a:extLst>
            </p:cNvPr>
            <p:cNvCxnSpPr>
              <a:cxnSpLocks/>
            </p:cNvCxnSpPr>
            <p:nvPr userDrawn="1"/>
          </p:nvCxnSpPr>
          <p:spPr>
            <a:xfrm rot="19800000">
              <a:off x="12307979"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ABC15BF2-C510-8F47-8AB2-85AF107181F9}"/>
                </a:ext>
              </a:extLst>
            </p:cNvPr>
            <p:cNvCxnSpPr>
              <a:cxnSpLocks/>
            </p:cNvCxnSpPr>
            <p:nvPr userDrawn="1"/>
          </p:nvCxnSpPr>
          <p:spPr>
            <a:xfrm rot="19800000">
              <a:off x="-118996"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C54C18D6-6BEE-A04D-BBDF-B53F0CD2AD68}"/>
                </a:ext>
              </a:extLst>
            </p:cNvPr>
            <p:cNvCxnSpPr>
              <a:cxnSpLocks/>
            </p:cNvCxnSpPr>
            <p:nvPr userDrawn="1"/>
          </p:nvCxnSpPr>
          <p:spPr>
            <a:xfrm rot="19800000">
              <a:off x="3163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EB42038E-7CF7-FC40-A7F3-8E94C39CA2F7}"/>
                </a:ext>
              </a:extLst>
            </p:cNvPr>
            <p:cNvCxnSpPr>
              <a:cxnSpLocks/>
            </p:cNvCxnSpPr>
            <p:nvPr userDrawn="1"/>
          </p:nvCxnSpPr>
          <p:spPr>
            <a:xfrm rot="19800000">
              <a:off x="18226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34F7B409-013B-0A47-9084-225AD2B54005}"/>
                </a:ext>
              </a:extLst>
            </p:cNvPr>
            <p:cNvCxnSpPr>
              <a:cxnSpLocks/>
            </p:cNvCxnSpPr>
            <p:nvPr userDrawn="1"/>
          </p:nvCxnSpPr>
          <p:spPr>
            <a:xfrm rot="19800000">
              <a:off x="33289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BD2466E0-95FE-CA41-B4C5-FD36A5CC90BE}"/>
                </a:ext>
              </a:extLst>
            </p:cNvPr>
            <p:cNvCxnSpPr>
              <a:cxnSpLocks/>
            </p:cNvCxnSpPr>
            <p:nvPr userDrawn="1"/>
          </p:nvCxnSpPr>
          <p:spPr>
            <a:xfrm rot="19800000">
              <a:off x="48352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3BDAC1CB-6A52-EE40-A42B-1DEAAF996348}"/>
                </a:ext>
              </a:extLst>
            </p:cNvPr>
            <p:cNvCxnSpPr>
              <a:cxnSpLocks/>
            </p:cNvCxnSpPr>
            <p:nvPr userDrawn="1"/>
          </p:nvCxnSpPr>
          <p:spPr>
            <a:xfrm rot="19800000">
              <a:off x="63415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431ECED6-997D-3A41-8DDA-46221167F7FE}"/>
                </a:ext>
              </a:extLst>
            </p:cNvPr>
            <p:cNvCxnSpPr>
              <a:cxnSpLocks/>
            </p:cNvCxnSpPr>
            <p:nvPr userDrawn="1"/>
          </p:nvCxnSpPr>
          <p:spPr>
            <a:xfrm rot="19800000">
              <a:off x="78478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5BB209CD-28A3-4540-855E-8F59FF10779F}"/>
                </a:ext>
              </a:extLst>
            </p:cNvPr>
            <p:cNvCxnSpPr>
              <a:cxnSpLocks/>
            </p:cNvCxnSpPr>
            <p:nvPr userDrawn="1"/>
          </p:nvCxnSpPr>
          <p:spPr>
            <a:xfrm rot="19800000">
              <a:off x="93541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a:extLst>
                <a:ext uri="{FF2B5EF4-FFF2-40B4-BE49-F238E27FC236}">
                  <a16:creationId xmlns:a16="http://schemas.microsoft.com/office/drawing/2014/main" id="{E0A50850-C33D-3549-87D9-CBF85FF507AA}"/>
                </a:ext>
              </a:extLst>
            </p:cNvPr>
            <p:cNvCxnSpPr>
              <a:cxnSpLocks/>
            </p:cNvCxnSpPr>
            <p:nvPr userDrawn="1"/>
          </p:nvCxnSpPr>
          <p:spPr>
            <a:xfrm rot="19800000">
              <a:off x="108604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a:extLst>
                <a:ext uri="{FF2B5EF4-FFF2-40B4-BE49-F238E27FC236}">
                  <a16:creationId xmlns:a16="http://schemas.microsoft.com/office/drawing/2014/main" id="{4422A1A2-A1CB-4340-8CF9-022D84178F6D}"/>
                </a:ext>
              </a:extLst>
            </p:cNvPr>
            <p:cNvCxnSpPr>
              <a:cxnSpLocks/>
            </p:cNvCxnSpPr>
            <p:nvPr userDrawn="1"/>
          </p:nvCxnSpPr>
          <p:spPr>
            <a:xfrm rot="19800000">
              <a:off x="123667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FD519F2F-374A-2B40-B6BA-BE5545A7C92F}"/>
                </a:ext>
              </a:extLst>
            </p:cNvPr>
            <p:cNvCxnSpPr>
              <a:cxnSpLocks/>
            </p:cNvCxnSpPr>
            <p:nvPr userDrawn="1"/>
          </p:nvCxnSpPr>
          <p:spPr>
            <a:xfrm rot="19800000">
              <a:off x="138730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a:extLst>
                <a:ext uri="{FF2B5EF4-FFF2-40B4-BE49-F238E27FC236}">
                  <a16:creationId xmlns:a16="http://schemas.microsoft.com/office/drawing/2014/main" id="{977769F7-674D-5D46-B4D0-54DF8B760550}"/>
                </a:ext>
              </a:extLst>
            </p:cNvPr>
            <p:cNvCxnSpPr>
              <a:cxnSpLocks/>
            </p:cNvCxnSpPr>
            <p:nvPr userDrawn="1"/>
          </p:nvCxnSpPr>
          <p:spPr>
            <a:xfrm rot="19800000">
              <a:off x="153793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1B569E7D-6CE9-984F-B647-D942E6B2F825}"/>
                </a:ext>
              </a:extLst>
            </p:cNvPr>
            <p:cNvCxnSpPr>
              <a:cxnSpLocks/>
            </p:cNvCxnSpPr>
            <p:nvPr userDrawn="1"/>
          </p:nvCxnSpPr>
          <p:spPr>
            <a:xfrm rot="19800000">
              <a:off x="168856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a:extLst>
                <a:ext uri="{FF2B5EF4-FFF2-40B4-BE49-F238E27FC236}">
                  <a16:creationId xmlns:a16="http://schemas.microsoft.com/office/drawing/2014/main" id="{41CBF110-F991-B541-BDE8-5E0CF507FAFE}"/>
                </a:ext>
              </a:extLst>
            </p:cNvPr>
            <p:cNvCxnSpPr>
              <a:cxnSpLocks/>
            </p:cNvCxnSpPr>
            <p:nvPr userDrawn="1"/>
          </p:nvCxnSpPr>
          <p:spPr>
            <a:xfrm rot="19800000">
              <a:off x="183919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B4F1F5A-4027-4240-81F7-735BB60E86AE}"/>
                </a:ext>
              </a:extLst>
            </p:cNvPr>
            <p:cNvCxnSpPr>
              <a:cxnSpLocks/>
            </p:cNvCxnSpPr>
            <p:nvPr userDrawn="1"/>
          </p:nvCxnSpPr>
          <p:spPr>
            <a:xfrm rot="19800000">
              <a:off x="198982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D846ADED-8E4B-FA41-ACBD-C1391B7E94D8}"/>
                </a:ext>
              </a:extLst>
            </p:cNvPr>
            <p:cNvCxnSpPr>
              <a:cxnSpLocks/>
            </p:cNvCxnSpPr>
            <p:nvPr userDrawn="1"/>
          </p:nvCxnSpPr>
          <p:spPr>
            <a:xfrm rot="19800000">
              <a:off x="214045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97B54441-B2E5-6647-82CB-3F8054F47355}"/>
                </a:ext>
              </a:extLst>
            </p:cNvPr>
            <p:cNvCxnSpPr>
              <a:cxnSpLocks/>
            </p:cNvCxnSpPr>
            <p:nvPr userDrawn="1"/>
          </p:nvCxnSpPr>
          <p:spPr>
            <a:xfrm rot="19800000">
              <a:off x="229108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209F89C3-2413-A041-9FC9-8556C0959507}"/>
                </a:ext>
              </a:extLst>
            </p:cNvPr>
            <p:cNvCxnSpPr>
              <a:cxnSpLocks/>
            </p:cNvCxnSpPr>
            <p:nvPr userDrawn="1"/>
          </p:nvCxnSpPr>
          <p:spPr>
            <a:xfrm rot="19800000">
              <a:off x="244171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a:extLst>
                <a:ext uri="{FF2B5EF4-FFF2-40B4-BE49-F238E27FC236}">
                  <a16:creationId xmlns:a16="http://schemas.microsoft.com/office/drawing/2014/main" id="{2974DC50-3728-704C-BF47-8374A08B7B0E}"/>
                </a:ext>
              </a:extLst>
            </p:cNvPr>
            <p:cNvCxnSpPr>
              <a:cxnSpLocks/>
            </p:cNvCxnSpPr>
            <p:nvPr userDrawn="1"/>
          </p:nvCxnSpPr>
          <p:spPr>
            <a:xfrm rot="19800000">
              <a:off x="259234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33B7446F-AE36-4B4C-829C-8150639F6EE4}"/>
                </a:ext>
              </a:extLst>
            </p:cNvPr>
            <p:cNvCxnSpPr>
              <a:cxnSpLocks/>
            </p:cNvCxnSpPr>
            <p:nvPr userDrawn="1"/>
          </p:nvCxnSpPr>
          <p:spPr>
            <a:xfrm rot="19800000">
              <a:off x="274297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00CABFD9-1370-374F-A5CD-EEC55C965B59}"/>
                </a:ext>
              </a:extLst>
            </p:cNvPr>
            <p:cNvCxnSpPr>
              <a:cxnSpLocks/>
            </p:cNvCxnSpPr>
            <p:nvPr userDrawn="1"/>
          </p:nvCxnSpPr>
          <p:spPr>
            <a:xfrm rot="19800000">
              <a:off x="289360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1D58ECA1-0FCD-DE4E-8F83-CABC15A9498B}"/>
                </a:ext>
              </a:extLst>
            </p:cNvPr>
            <p:cNvCxnSpPr>
              <a:cxnSpLocks/>
            </p:cNvCxnSpPr>
            <p:nvPr userDrawn="1"/>
          </p:nvCxnSpPr>
          <p:spPr>
            <a:xfrm rot="19800000">
              <a:off x="304423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a:extLst>
                <a:ext uri="{FF2B5EF4-FFF2-40B4-BE49-F238E27FC236}">
                  <a16:creationId xmlns:a16="http://schemas.microsoft.com/office/drawing/2014/main" id="{83C3D7E0-BCD8-1247-B475-DDB137894164}"/>
                </a:ext>
              </a:extLst>
            </p:cNvPr>
            <p:cNvCxnSpPr>
              <a:cxnSpLocks/>
            </p:cNvCxnSpPr>
            <p:nvPr userDrawn="1"/>
          </p:nvCxnSpPr>
          <p:spPr>
            <a:xfrm rot="19800000">
              <a:off x="319486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a:extLst>
                <a:ext uri="{FF2B5EF4-FFF2-40B4-BE49-F238E27FC236}">
                  <a16:creationId xmlns:a16="http://schemas.microsoft.com/office/drawing/2014/main" id="{07D4022D-29BA-E545-BD49-E76B42AFB3AD}"/>
                </a:ext>
              </a:extLst>
            </p:cNvPr>
            <p:cNvCxnSpPr>
              <a:cxnSpLocks/>
            </p:cNvCxnSpPr>
            <p:nvPr userDrawn="1"/>
          </p:nvCxnSpPr>
          <p:spPr>
            <a:xfrm rot="19800000">
              <a:off x="334549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a:extLst>
                <a:ext uri="{FF2B5EF4-FFF2-40B4-BE49-F238E27FC236}">
                  <a16:creationId xmlns:a16="http://schemas.microsoft.com/office/drawing/2014/main" id="{60AD783B-D2C4-BE4B-A01E-6B5515A120BE}"/>
                </a:ext>
              </a:extLst>
            </p:cNvPr>
            <p:cNvCxnSpPr>
              <a:cxnSpLocks/>
            </p:cNvCxnSpPr>
            <p:nvPr userDrawn="1"/>
          </p:nvCxnSpPr>
          <p:spPr>
            <a:xfrm rot="19800000">
              <a:off x="349612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a:extLst>
                <a:ext uri="{FF2B5EF4-FFF2-40B4-BE49-F238E27FC236}">
                  <a16:creationId xmlns:a16="http://schemas.microsoft.com/office/drawing/2014/main" id="{3F4D274C-6579-6245-BC3F-001E4C3B98D8}"/>
                </a:ext>
              </a:extLst>
            </p:cNvPr>
            <p:cNvCxnSpPr>
              <a:cxnSpLocks/>
            </p:cNvCxnSpPr>
            <p:nvPr userDrawn="1"/>
          </p:nvCxnSpPr>
          <p:spPr>
            <a:xfrm rot="19800000">
              <a:off x="364675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a:extLst>
                <a:ext uri="{FF2B5EF4-FFF2-40B4-BE49-F238E27FC236}">
                  <a16:creationId xmlns:a16="http://schemas.microsoft.com/office/drawing/2014/main" id="{11EA4368-19CA-F840-A008-34A049B8C2DC}"/>
                </a:ext>
              </a:extLst>
            </p:cNvPr>
            <p:cNvCxnSpPr>
              <a:cxnSpLocks/>
            </p:cNvCxnSpPr>
            <p:nvPr userDrawn="1"/>
          </p:nvCxnSpPr>
          <p:spPr>
            <a:xfrm rot="19800000">
              <a:off x="379738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18" name="Straight Connector 117">
              <a:extLst>
                <a:ext uri="{FF2B5EF4-FFF2-40B4-BE49-F238E27FC236}">
                  <a16:creationId xmlns:a16="http://schemas.microsoft.com/office/drawing/2014/main" id="{E406DBF5-B2A1-1B43-9D5E-8E150614CDFC}"/>
                </a:ext>
              </a:extLst>
            </p:cNvPr>
            <p:cNvCxnSpPr>
              <a:cxnSpLocks/>
            </p:cNvCxnSpPr>
            <p:nvPr userDrawn="1"/>
          </p:nvCxnSpPr>
          <p:spPr>
            <a:xfrm rot="19800000">
              <a:off x="394801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a:extLst>
                <a:ext uri="{FF2B5EF4-FFF2-40B4-BE49-F238E27FC236}">
                  <a16:creationId xmlns:a16="http://schemas.microsoft.com/office/drawing/2014/main" id="{9523CAD7-2546-2845-927A-57E2F90B0543}"/>
                </a:ext>
              </a:extLst>
            </p:cNvPr>
            <p:cNvCxnSpPr>
              <a:cxnSpLocks/>
            </p:cNvCxnSpPr>
            <p:nvPr userDrawn="1"/>
          </p:nvCxnSpPr>
          <p:spPr>
            <a:xfrm rot="19800000">
              <a:off x="409864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DEF96CCA-6FF3-4D44-A51E-9FC0A91D0CB5}"/>
                </a:ext>
              </a:extLst>
            </p:cNvPr>
            <p:cNvCxnSpPr>
              <a:cxnSpLocks/>
            </p:cNvCxnSpPr>
            <p:nvPr userDrawn="1"/>
          </p:nvCxnSpPr>
          <p:spPr>
            <a:xfrm rot="19800000">
              <a:off x="424927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a:extLst>
                <a:ext uri="{FF2B5EF4-FFF2-40B4-BE49-F238E27FC236}">
                  <a16:creationId xmlns:a16="http://schemas.microsoft.com/office/drawing/2014/main" id="{B0413E79-E666-6A48-B9FD-8CC575B096F2}"/>
                </a:ext>
              </a:extLst>
            </p:cNvPr>
            <p:cNvCxnSpPr>
              <a:cxnSpLocks/>
            </p:cNvCxnSpPr>
            <p:nvPr userDrawn="1"/>
          </p:nvCxnSpPr>
          <p:spPr>
            <a:xfrm rot="19800000">
              <a:off x="439990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a:extLst>
                <a:ext uri="{FF2B5EF4-FFF2-40B4-BE49-F238E27FC236}">
                  <a16:creationId xmlns:a16="http://schemas.microsoft.com/office/drawing/2014/main" id="{C1943336-416D-7F48-A0A6-4B99B01A0186}"/>
                </a:ext>
              </a:extLst>
            </p:cNvPr>
            <p:cNvCxnSpPr>
              <a:cxnSpLocks/>
            </p:cNvCxnSpPr>
            <p:nvPr userDrawn="1"/>
          </p:nvCxnSpPr>
          <p:spPr>
            <a:xfrm rot="19800000">
              <a:off x="455053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a:extLst>
                <a:ext uri="{FF2B5EF4-FFF2-40B4-BE49-F238E27FC236}">
                  <a16:creationId xmlns:a16="http://schemas.microsoft.com/office/drawing/2014/main" id="{59E817FC-224B-7544-9C77-41FE542C0457}"/>
                </a:ext>
              </a:extLst>
            </p:cNvPr>
            <p:cNvCxnSpPr>
              <a:cxnSpLocks/>
            </p:cNvCxnSpPr>
            <p:nvPr userDrawn="1"/>
          </p:nvCxnSpPr>
          <p:spPr>
            <a:xfrm rot="19800000">
              <a:off x="470116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a:extLst>
                <a:ext uri="{FF2B5EF4-FFF2-40B4-BE49-F238E27FC236}">
                  <a16:creationId xmlns:a16="http://schemas.microsoft.com/office/drawing/2014/main" id="{30C6E667-39A7-AB44-B281-0BF4FCB98FCF}"/>
                </a:ext>
              </a:extLst>
            </p:cNvPr>
            <p:cNvCxnSpPr>
              <a:cxnSpLocks/>
            </p:cNvCxnSpPr>
            <p:nvPr userDrawn="1"/>
          </p:nvCxnSpPr>
          <p:spPr>
            <a:xfrm rot="19800000">
              <a:off x="485179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a:extLst>
                <a:ext uri="{FF2B5EF4-FFF2-40B4-BE49-F238E27FC236}">
                  <a16:creationId xmlns:a16="http://schemas.microsoft.com/office/drawing/2014/main" id="{B34980A9-222E-8D4C-A432-438E7D41B444}"/>
                </a:ext>
              </a:extLst>
            </p:cNvPr>
            <p:cNvCxnSpPr>
              <a:cxnSpLocks/>
            </p:cNvCxnSpPr>
            <p:nvPr userDrawn="1"/>
          </p:nvCxnSpPr>
          <p:spPr>
            <a:xfrm rot="19800000">
              <a:off x="500242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a:extLst>
                <a:ext uri="{FF2B5EF4-FFF2-40B4-BE49-F238E27FC236}">
                  <a16:creationId xmlns:a16="http://schemas.microsoft.com/office/drawing/2014/main" id="{B0C82B96-A69B-3047-B990-7A446FFFF29E}"/>
                </a:ext>
              </a:extLst>
            </p:cNvPr>
            <p:cNvCxnSpPr>
              <a:cxnSpLocks/>
            </p:cNvCxnSpPr>
            <p:nvPr userDrawn="1"/>
          </p:nvCxnSpPr>
          <p:spPr>
            <a:xfrm rot="19800000">
              <a:off x="515305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a:extLst>
                <a:ext uri="{FF2B5EF4-FFF2-40B4-BE49-F238E27FC236}">
                  <a16:creationId xmlns:a16="http://schemas.microsoft.com/office/drawing/2014/main" id="{F906C1A7-6050-7541-980D-05FD89CDE34D}"/>
                </a:ext>
              </a:extLst>
            </p:cNvPr>
            <p:cNvCxnSpPr>
              <a:cxnSpLocks/>
            </p:cNvCxnSpPr>
            <p:nvPr userDrawn="1"/>
          </p:nvCxnSpPr>
          <p:spPr>
            <a:xfrm rot="19800000">
              <a:off x="530368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a:extLst>
                <a:ext uri="{FF2B5EF4-FFF2-40B4-BE49-F238E27FC236}">
                  <a16:creationId xmlns:a16="http://schemas.microsoft.com/office/drawing/2014/main" id="{D1DAD545-CBB5-0B4B-90CD-4F856FE4B98D}"/>
                </a:ext>
              </a:extLst>
            </p:cNvPr>
            <p:cNvCxnSpPr>
              <a:cxnSpLocks/>
            </p:cNvCxnSpPr>
            <p:nvPr userDrawn="1"/>
          </p:nvCxnSpPr>
          <p:spPr>
            <a:xfrm rot="19800000">
              <a:off x="545431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a:extLst>
                <a:ext uri="{FF2B5EF4-FFF2-40B4-BE49-F238E27FC236}">
                  <a16:creationId xmlns:a16="http://schemas.microsoft.com/office/drawing/2014/main" id="{72B700B3-6999-D743-9151-EA23F2085975}"/>
                </a:ext>
              </a:extLst>
            </p:cNvPr>
            <p:cNvCxnSpPr>
              <a:cxnSpLocks/>
            </p:cNvCxnSpPr>
            <p:nvPr userDrawn="1"/>
          </p:nvCxnSpPr>
          <p:spPr>
            <a:xfrm rot="19800000">
              <a:off x="560494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30" name="Straight Connector 129">
              <a:extLst>
                <a:ext uri="{FF2B5EF4-FFF2-40B4-BE49-F238E27FC236}">
                  <a16:creationId xmlns:a16="http://schemas.microsoft.com/office/drawing/2014/main" id="{4358894C-6779-A549-A1A3-4A3489A6E64A}"/>
                </a:ext>
              </a:extLst>
            </p:cNvPr>
            <p:cNvCxnSpPr>
              <a:cxnSpLocks/>
            </p:cNvCxnSpPr>
            <p:nvPr userDrawn="1"/>
          </p:nvCxnSpPr>
          <p:spPr>
            <a:xfrm rot="19800000">
              <a:off x="575557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a:extLst>
                <a:ext uri="{FF2B5EF4-FFF2-40B4-BE49-F238E27FC236}">
                  <a16:creationId xmlns:a16="http://schemas.microsoft.com/office/drawing/2014/main" id="{6C1149E6-3A06-1448-9547-EDD494FC835F}"/>
                </a:ext>
              </a:extLst>
            </p:cNvPr>
            <p:cNvCxnSpPr>
              <a:cxnSpLocks/>
            </p:cNvCxnSpPr>
            <p:nvPr userDrawn="1"/>
          </p:nvCxnSpPr>
          <p:spPr>
            <a:xfrm rot="19800000">
              <a:off x="590620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a:extLst>
                <a:ext uri="{FF2B5EF4-FFF2-40B4-BE49-F238E27FC236}">
                  <a16:creationId xmlns:a16="http://schemas.microsoft.com/office/drawing/2014/main" id="{79227444-5860-6543-9FB3-5274780374B0}"/>
                </a:ext>
              </a:extLst>
            </p:cNvPr>
            <p:cNvCxnSpPr>
              <a:cxnSpLocks/>
            </p:cNvCxnSpPr>
            <p:nvPr userDrawn="1"/>
          </p:nvCxnSpPr>
          <p:spPr>
            <a:xfrm rot="19800000">
              <a:off x="605683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a:extLst>
                <a:ext uri="{FF2B5EF4-FFF2-40B4-BE49-F238E27FC236}">
                  <a16:creationId xmlns:a16="http://schemas.microsoft.com/office/drawing/2014/main" id="{A16E0646-0638-2D4B-BE95-219B6E967239}"/>
                </a:ext>
              </a:extLst>
            </p:cNvPr>
            <p:cNvCxnSpPr>
              <a:cxnSpLocks/>
            </p:cNvCxnSpPr>
            <p:nvPr userDrawn="1"/>
          </p:nvCxnSpPr>
          <p:spPr>
            <a:xfrm rot="19800000">
              <a:off x="620746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a:extLst>
                <a:ext uri="{FF2B5EF4-FFF2-40B4-BE49-F238E27FC236}">
                  <a16:creationId xmlns:a16="http://schemas.microsoft.com/office/drawing/2014/main" id="{1EFEB040-B799-1548-B3BA-5E5DAEF23FA5}"/>
                </a:ext>
              </a:extLst>
            </p:cNvPr>
            <p:cNvCxnSpPr>
              <a:cxnSpLocks/>
            </p:cNvCxnSpPr>
            <p:nvPr userDrawn="1"/>
          </p:nvCxnSpPr>
          <p:spPr>
            <a:xfrm rot="19800000">
              <a:off x="635809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a:extLst>
                <a:ext uri="{FF2B5EF4-FFF2-40B4-BE49-F238E27FC236}">
                  <a16:creationId xmlns:a16="http://schemas.microsoft.com/office/drawing/2014/main" id="{F08B05BD-1B3E-E54E-A595-E5C0E44B090D}"/>
                </a:ext>
              </a:extLst>
            </p:cNvPr>
            <p:cNvCxnSpPr>
              <a:cxnSpLocks/>
            </p:cNvCxnSpPr>
            <p:nvPr userDrawn="1"/>
          </p:nvCxnSpPr>
          <p:spPr>
            <a:xfrm rot="19800000">
              <a:off x="650872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a:extLst>
                <a:ext uri="{FF2B5EF4-FFF2-40B4-BE49-F238E27FC236}">
                  <a16:creationId xmlns:a16="http://schemas.microsoft.com/office/drawing/2014/main" id="{2398B0AD-FD66-8F48-87F5-F88A2D45E8EA}"/>
                </a:ext>
              </a:extLst>
            </p:cNvPr>
            <p:cNvCxnSpPr>
              <a:cxnSpLocks/>
            </p:cNvCxnSpPr>
            <p:nvPr userDrawn="1"/>
          </p:nvCxnSpPr>
          <p:spPr>
            <a:xfrm rot="19800000">
              <a:off x="665935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a:extLst>
                <a:ext uri="{FF2B5EF4-FFF2-40B4-BE49-F238E27FC236}">
                  <a16:creationId xmlns:a16="http://schemas.microsoft.com/office/drawing/2014/main" id="{AA7B3011-C8EC-7A43-A6EE-C8A99F50E5CD}"/>
                </a:ext>
              </a:extLst>
            </p:cNvPr>
            <p:cNvCxnSpPr>
              <a:cxnSpLocks/>
            </p:cNvCxnSpPr>
            <p:nvPr userDrawn="1"/>
          </p:nvCxnSpPr>
          <p:spPr>
            <a:xfrm rot="19800000">
              <a:off x="680998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a:extLst>
                <a:ext uri="{FF2B5EF4-FFF2-40B4-BE49-F238E27FC236}">
                  <a16:creationId xmlns:a16="http://schemas.microsoft.com/office/drawing/2014/main" id="{491D6B19-748F-CD40-B54C-4D5B9E605DFF}"/>
                </a:ext>
              </a:extLst>
            </p:cNvPr>
            <p:cNvCxnSpPr>
              <a:cxnSpLocks/>
            </p:cNvCxnSpPr>
            <p:nvPr userDrawn="1"/>
          </p:nvCxnSpPr>
          <p:spPr>
            <a:xfrm rot="19800000">
              <a:off x="696061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a:extLst>
                <a:ext uri="{FF2B5EF4-FFF2-40B4-BE49-F238E27FC236}">
                  <a16:creationId xmlns:a16="http://schemas.microsoft.com/office/drawing/2014/main" id="{E4111957-8A53-8443-B89E-22DCA72CB0F2}"/>
                </a:ext>
              </a:extLst>
            </p:cNvPr>
            <p:cNvCxnSpPr>
              <a:cxnSpLocks/>
            </p:cNvCxnSpPr>
            <p:nvPr userDrawn="1"/>
          </p:nvCxnSpPr>
          <p:spPr>
            <a:xfrm rot="19800000">
              <a:off x="711124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a:extLst>
                <a:ext uri="{FF2B5EF4-FFF2-40B4-BE49-F238E27FC236}">
                  <a16:creationId xmlns:a16="http://schemas.microsoft.com/office/drawing/2014/main" id="{7A770BC7-08B7-1244-A7F3-B7959E38D1A4}"/>
                </a:ext>
              </a:extLst>
            </p:cNvPr>
            <p:cNvCxnSpPr>
              <a:cxnSpLocks/>
            </p:cNvCxnSpPr>
            <p:nvPr userDrawn="1"/>
          </p:nvCxnSpPr>
          <p:spPr>
            <a:xfrm rot="19800000">
              <a:off x="726187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41" name="Straight Connector 140">
              <a:extLst>
                <a:ext uri="{FF2B5EF4-FFF2-40B4-BE49-F238E27FC236}">
                  <a16:creationId xmlns:a16="http://schemas.microsoft.com/office/drawing/2014/main" id="{40BA082D-37BE-0544-885C-8CC972E687BE}"/>
                </a:ext>
              </a:extLst>
            </p:cNvPr>
            <p:cNvCxnSpPr>
              <a:cxnSpLocks/>
            </p:cNvCxnSpPr>
            <p:nvPr userDrawn="1"/>
          </p:nvCxnSpPr>
          <p:spPr>
            <a:xfrm rot="19800000">
              <a:off x="741250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42" name="Straight Connector 141">
              <a:extLst>
                <a:ext uri="{FF2B5EF4-FFF2-40B4-BE49-F238E27FC236}">
                  <a16:creationId xmlns:a16="http://schemas.microsoft.com/office/drawing/2014/main" id="{D6E02D1F-CE1F-A949-BB9F-39FF5F5CFF69}"/>
                </a:ext>
              </a:extLst>
            </p:cNvPr>
            <p:cNvCxnSpPr>
              <a:cxnSpLocks/>
            </p:cNvCxnSpPr>
            <p:nvPr userDrawn="1"/>
          </p:nvCxnSpPr>
          <p:spPr>
            <a:xfrm rot="19800000">
              <a:off x="756313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43" name="Straight Connector 142">
              <a:extLst>
                <a:ext uri="{FF2B5EF4-FFF2-40B4-BE49-F238E27FC236}">
                  <a16:creationId xmlns:a16="http://schemas.microsoft.com/office/drawing/2014/main" id="{0B0E54FC-3169-1246-A2EE-35F0A943BB32}"/>
                </a:ext>
              </a:extLst>
            </p:cNvPr>
            <p:cNvCxnSpPr>
              <a:cxnSpLocks/>
            </p:cNvCxnSpPr>
            <p:nvPr userDrawn="1"/>
          </p:nvCxnSpPr>
          <p:spPr>
            <a:xfrm rot="19800000">
              <a:off x="771376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44" name="Straight Connector 143">
              <a:extLst>
                <a:ext uri="{FF2B5EF4-FFF2-40B4-BE49-F238E27FC236}">
                  <a16:creationId xmlns:a16="http://schemas.microsoft.com/office/drawing/2014/main" id="{A8BEFF51-0035-3F42-99C0-94F0A445B1B5}"/>
                </a:ext>
              </a:extLst>
            </p:cNvPr>
            <p:cNvCxnSpPr>
              <a:cxnSpLocks/>
            </p:cNvCxnSpPr>
            <p:nvPr userDrawn="1"/>
          </p:nvCxnSpPr>
          <p:spPr>
            <a:xfrm rot="19800000">
              <a:off x="786439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45" name="Straight Connector 144">
              <a:extLst>
                <a:ext uri="{FF2B5EF4-FFF2-40B4-BE49-F238E27FC236}">
                  <a16:creationId xmlns:a16="http://schemas.microsoft.com/office/drawing/2014/main" id="{5C893861-C059-2645-9ACB-21ED1DE4EBDA}"/>
                </a:ext>
              </a:extLst>
            </p:cNvPr>
            <p:cNvCxnSpPr>
              <a:cxnSpLocks/>
            </p:cNvCxnSpPr>
            <p:nvPr userDrawn="1"/>
          </p:nvCxnSpPr>
          <p:spPr>
            <a:xfrm rot="19800000">
              <a:off x="801502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46" name="Straight Connector 145">
              <a:extLst>
                <a:ext uri="{FF2B5EF4-FFF2-40B4-BE49-F238E27FC236}">
                  <a16:creationId xmlns:a16="http://schemas.microsoft.com/office/drawing/2014/main" id="{75A1C4F3-E6F9-1A4B-BFFC-975BBB79CB84}"/>
                </a:ext>
              </a:extLst>
            </p:cNvPr>
            <p:cNvCxnSpPr>
              <a:cxnSpLocks/>
            </p:cNvCxnSpPr>
            <p:nvPr userDrawn="1"/>
          </p:nvCxnSpPr>
          <p:spPr>
            <a:xfrm rot="19800000">
              <a:off x="816565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47" name="Straight Connector 146">
              <a:extLst>
                <a:ext uri="{FF2B5EF4-FFF2-40B4-BE49-F238E27FC236}">
                  <a16:creationId xmlns:a16="http://schemas.microsoft.com/office/drawing/2014/main" id="{AC01242E-8DBB-5E4D-9CB2-FA0E6555B90A}"/>
                </a:ext>
              </a:extLst>
            </p:cNvPr>
            <p:cNvCxnSpPr>
              <a:cxnSpLocks/>
            </p:cNvCxnSpPr>
            <p:nvPr userDrawn="1"/>
          </p:nvCxnSpPr>
          <p:spPr>
            <a:xfrm rot="19800000">
              <a:off x="831628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48" name="Straight Connector 147">
              <a:extLst>
                <a:ext uri="{FF2B5EF4-FFF2-40B4-BE49-F238E27FC236}">
                  <a16:creationId xmlns:a16="http://schemas.microsoft.com/office/drawing/2014/main" id="{6E027732-D07E-9C49-A589-C334B2FE971C}"/>
                </a:ext>
              </a:extLst>
            </p:cNvPr>
            <p:cNvCxnSpPr>
              <a:cxnSpLocks/>
            </p:cNvCxnSpPr>
            <p:nvPr userDrawn="1"/>
          </p:nvCxnSpPr>
          <p:spPr>
            <a:xfrm rot="19800000">
              <a:off x="846691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49" name="Straight Connector 148">
              <a:extLst>
                <a:ext uri="{FF2B5EF4-FFF2-40B4-BE49-F238E27FC236}">
                  <a16:creationId xmlns:a16="http://schemas.microsoft.com/office/drawing/2014/main" id="{7987618F-FDA5-D44E-9E52-3CE08BF02AF4}"/>
                </a:ext>
              </a:extLst>
            </p:cNvPr>
            <p:cNvCxnSpPr>
              <a:cxnSpLocks/>
            </p:cNvCxnSpPr>
            <p:nvPr userDrawn="1"/>
          </p:nvCxnSpPr>
          <p:spPr>
            <a:xfrm rot="19800000">
              <a:off x="876817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a:extLst>
                <a:ext uri="{FF2B5EF4-FFF2-40B4-BE49-F238E27FC236}">
                  <a16:creationId xmlns:a16="http://schemas.microsoft.com/office/drawing/2014/main" id="{4411AE67-FD6C-FF48-B407-C63D7FA31EA4}"/>
                </a:ext>
              </a:extLst>
            </p:cNvPr>
            <p:cNvCxnSpPr>
              <a:cxnSpLocks/>
            </p:cNvCxnSpPr>
            <p:nvPr userDrawn="1"/>
          </p:nvCxnSpPr>
          <p:spPr>
            <a:xfrm rot="19800000">
              <a:off x="906943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51" name="Straight Connector 150">
              <a:extLst>
                <a:ext uri="{FF2B5EF4-FFF2-40B4-BE49-F238E27FC236}">
                  <a16:creationId xmlns:a16="http://schemas.microsoft.com/office/drawing/2014/main" id="{8D2AAEF4-3FCE-A346-BCD4-D074C37B5DB3}"/>
                </a:ext>
              </a:extLst>
            </p:cNvPr>
            <p:cNvCxnSpPr>
              <a:cxnSpLocks/>
            </p:cNvCxnSpPr>
            <p:nvPr userDrawn="1"/>
          </p:nvCxnSpPr>
          <p:spPr>
            <a:xfrm rot="19800000">
              <a:off x="937069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52" name="Straight Connector 151">
              <a:extLst>
                <a:ext uri="{FF2B5EF4-FFF2-40B4-BE49-F238E27FC236}">
                  <a16:creationId xmlns:a16="http://schemas.microsoft.com/office/drawing/2014/main" id="{BB2484FA-2658-2141-913B-3BCE1727EF04}"/>
                </a:ext>
              </a:extLst>
            </p:cNvPr>
            <p:cNvCxnSpPr>
              <a:cxnSpLocks/>
            </p:cNvCxnSpPr>
            <p:nvPr userDrawn="1"/>
          </p:nvCxnSpPr>
          <p:spPr>
            <a:xfrm rot="19800000">
              <a:off x="967195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a:extLst>
                <a:ext uri="{FF2B5EF4-FFF2-40B4-BE49-F238E27FC236}">
                  <a16:creationId xmlns:a16="http://schemas.microsoft.com/office/drawing/2014/main" id="{3B28D852-3AC1-4B4E-B055-5730D4410B7C}"/>
                </a:ext>
              </a:extLst>
            </p:cNvPr>
            <p:cNvCxnSpPr>
              <a:cxnSpLocks/>
            </p:cNvCxnSpPr>
            <p:nvPr userDrawn="1"/>
          </p:nvCxnSpPr>
          <p:spPr>
            <a:xfrm rot="19800000">
              <a:off x="997321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54" name="Straight Connector 153">
              <a:extLst>
                <a:ext uri="{FF2B5EF4-FFF2-40B4-BE49-F238E27FC236}">
                  <a16:creationId xmlns:a16="http://schemas.microsoft.com/office/drawing/2014/main" id="{C2E41833-969E-1947-96F1-266C449CE442}"/>
                </a:ext>
              </a:extLst>
            </p:cNvPr>
            <p:cNvCxnSpPr>
              <a:cxnSpLocks/>
            </p:cNvCxnSpPr>
            <p:nvPr userDrawn="1"/>
          </p:nvCxnSpPr>
          <p:spPr>
            <a:xfrm rot="19800000">
              <a:off x="861754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984787F3-7168-4C44-AB6C-F6C2732E794F}"/>
                </a:ext>
              </a:extLst>
            </p:cNvPr>
            <p:cNvCxnSpPr>
              <a:cxnSpLocks/>
            </p:cNvCxnSpPr>
            <p:nvPr userDrawn="1"/>
          </p:nvCxnSpPr>
          <p:spPr>
            <a:xfrm rot="19800000">
              <a:off x="891880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56" name="Straight Connector 155">
              <a:extLst>
                <a:ext uri="{FF2B5EF4-FFF2-40B4-BE49-F238E27FC236}">
                  <a16:creationId xmlns:a16="http://schemas.microsoft.com/office/drawing/2014/main" id="{FD693D80-E810-0647-ACB4-20209FE8EECF}"/>
                </a:ext>
              </a:extLst>
            </p:cNvPr>
            <p:cNvCxnSpPr>
              <a:cxnSpLocks/>
            </p:cNvCxnSpPr>
            <p:nvPr userDrawn="1"/>
          </p:nvCxnSpPr>
          <p:spPr>
            <a:xfrm rot="19800000">
              <a:off x="922006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57" name="Straight Connector 156">
              <a:extLst>
                <a:ext uri="{FF2B5EF4-FFF2-40B4-BE49-F238E27FC236}">
                  <a16:creationId xmlns:a16="http://schemas.microsoft.com/office/drawing/2014/main" id="{6F746566-9AC9-4546-A28D-1D5415EF1DBF}"/>
                </a:ext>
              </a:extLst>
            </p:cNvPr>
            <p:cNvCxnSpPr>
              <a:cxnSpLocks/>
            </p:cNvCxnSpPr>
            <p:nvPr userDrawn="1"/>
          </p:nvCxnSpPr>
          <p:spPr>
            <a:xfrm rot="19800000">
              <a:off x="952132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a:extLst>
                <a:ext uri="{FF2B5EF4-FFF2-40B4-BE49-F238E27FC236}">
                  <a16:creationId xmlns:a16="http://schemas.microsoft.com/office/drawing/2014/main" id="{631D2E13-5A1B-D246-97B9-69DD3AD8FDED}"/>
                </a:ext>
              </a:extLst>
            </p:cNvPr>
            <p:cNvCxnSpPr>
              <a:cxnSpLocks/>
            </p:cNvCxnSpPr>
            <p:nvPr userDrawn="1"/>
          </p:nvCxnSpPr>
          <p:spPr>
            <a:xfrm rot="19800000">
              <a:off x="982258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a:extLst>
                <a:ext uri="{FF2B5EF4-FFF2-40B4-BE49-F238E27FC236}">
                  <a16:creationId xmlns:a16="http://schemas.microsoft.com/office/drawing/2014/main" id="{6700F78E-D346-184E-BEF7-9A243BBEA3AF}"/>
                </a:ext>
              </a:extLst>
            </p:cNvPr>
            <p:cNvCxnSpPr>
              <a:cxnSpLocks/>
            </p:cNvCxnSpPr>
            <p:nvPr userDrawn="1"/>
          </p:nvCxnSpPr>
          <p:spPr>
            <a:xfrm rot="19800000">
              <a:off x="1012384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60" name="Straight Connector 159">
              <a:extLst>
                <a:ext uri="{FF2B5EF4-FFF2-40B4-BE49-F238E27FC236}">
                  <a16:creationId xmlns:a16="http://schemas.microsoft.com/office/drawing/2014/main" id="{0BAA6967-583B-C14A-A3BD-C8E6C35DD510}"/>
                </a:ext>
              </a:extLst>
            </p:cNvPr>
            <p:cNvCxnSpPr>
              <a:cxnSpLocks/>
            </p:cNvCxnSpPr>
            <p:nvPr userDrawn="1"/>
          </p:nvCxnSpPr>
          <p:spPr>
            <a:xfrm rot="19800000">
              <a:off x="1027447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a:extLst>
                <a:ext uri="{FF2B5EF4-FFF2-40B4-BE49-F238E27FC236}">
                  <a16:creationId xmlns:a16="http://schemas.microsoft.com/office/drawing/2014/main" id="{EE4ADF4E-5FA5-C243-8C6B-80FAFC7422F5}"/>
                </a:ext>
              </a:extLst>
            </p:cNvPr>
            <p:cNvCxnSpPr>
              <a:cxnSpLocks/>
            </p:cNvCxnSpPr>
            <p:nvPr userDrawn="1"/>
          </p:nvCxnSpPr>
          <p:spPr>
            <a:xfrm rot="19800000">
              <a:off x="1042510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62" name="Straight Connector 161">
              <a:extLst>
                <a:ext uri="{FF2B5EF4-FFF2-40B4-BE49-F238E27FC236}">
                  <a16:creationId xmlns:a16="http://schemas.microsoft.com/office/drawing/2014/main" id="{E666428D-4EAF-2449-B020-6479185463EE}"/>
                </a:ext>
              </a:extLst>
            </p:cNvPr>
            <p:cNvCxnSpPr>
              <a:cxnSpLocks/>
            </p:cNvCxnSpPr>
            <p:nvPr userDrawn="1"/>
          </p:nvCxnSpPr>
          <p:spPr>
            <a:xfrm rot="19800000">
              <a:off x="1057573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a:extLst>
                <a:ext uri="{FF2B5EF4-FFF2-40B4-BE49-F238E27FC236}">
                  <a16:creationId xmlns:a16="http://schemas.microsoft.com/office/drawing/2014/main" id="{8E88A8DF-440D-F843-BDF3-09F542371129}"/>
                </a:ext>
              </a:extLst>
            </p:cNvPr>
            <p:cNvCxnSpPr>
              <a:cxnSpLocks/>
            </p:cNvCxnSpPr>
            <p:nvPr userDrawn="1"/>
          </p:nvCxnSpPr>
          <p:spPr>
            <a:xfrm rot="19800000">
              <a:off x="1072636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64" name="Straight Connector 163">
              <a:extLst>
                <a:ext uri="{FF2B5EF4-FFF2-40B4-BE49-F238E27FC236}">
                  <a16:creationId xmlns:a16="http://schemas.microsoft.com/office/drawing/2014/main" id="{EF21735C-AA7F-1849-ADA0-3B914499816F}"/>
                </a:ext>
              </a:extLst>
            </p:cNvPr>
            <p:cNvCxnSpPr>
              <a:cxnSpLocks/>
            </p:cNvCxnSpPr>
            <p:nvPr userDrawn="1"/>
          </p:nvCxnSpPr>
          <p:spPr>
            <a:xfrm rot="19800000">
              <a:off x="1087699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a:extLst>
                <a:ext uri="{FF2B5EF4-FFF2-40B4-BE49-F238E27FC236}">
                  <a16:creationId xmlns:a16="http://schemas.microsoft.com/office/drawing/2014/main" id="{DB2F3206-3F4D-FC46-AF28-933B452F1E99}"/>
                </a:ext>
              </a:extLst>
            </p:cNvPr>
            <p:cNvCxnSpPr>
              <a:cxnSpLocks/>
            </p:cNvCxnSpPr>
            <p:nvPr userDrawn="1"/>
          </p:nvCxnSpPr>
          <p:spPr>
            <a:xfrm rot="19800000">
              <a:off x="1102762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a:extLst>
                <a:ext uri="{FF2B5EF4-FFF2-40B4-BE49-F238E27FC236}">
                  <a16:creationId xmlns:a16="http://schemas.microsoft.com/office/drawing/2014/main" id="{2FE8F496-C465-A347-A46B-24FABA80DD4D}"/>
                </a:ext>
              </a:extLst>
            </p:cNvPr>
            <p:cNvCxnSpPr>
              <a:cxnSpLocks/>
            </p:cNvCxnSpPr>
            <p:nvPr userDrawn="1"/>
          </p:nvCxnSpPr>
          <p:spPr>
            <a:xfrm rot="19800000">
              <a:off x="1117825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67" name="Straight Connector 166">
              <a:extLst>
                <a:ext uri="{FF2B5EF4-FFF2-40B4-BE49-F238E27FC236}">
                  <a16:creationId xmlns:a16="http://schemas.microsoft.com/office/drawing/2014/main" id="{E6E17AEA-01B4-E44D-BCC6-82985AB74360}"/>
                </a:ext>
              </a:extLst>
            </p:cNvPr>
            <p:cNvCxnSpPr>
              <a:cxnSpLocks/>
            </p:cNvCxnSpPr>
            <p:nvPr userDrawn="1"/>
          </p:nvCxnSpPr>
          <p:spPr>
            <a:xfrm rot="19800000">
              <a:off x="1132888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68" name="Straight Connector 167">
              <a:extLst>
                <a:ext uri="{FF2B5EF4-FFF2-40B4-BE49-F238E27FC236}">
                  <a16:creationId xmlns:a16="http://schemas.microsoft.com/office/drawing/2014/main" id="{031E3BA6-E58C-FB48-83BF-7E096922F136}"/>
                </a:ext>
              </a:extLst>
            </p:cNvPr>
            <p:cNvCxnSpPr>
              <a:cxnSpLocks/>
            </p:cNvCxnSpPr>
            <p:nvPr userDrawn="1"/>
          </p:nvCxnSpPr>
          <p:spPr>
            <a:xfrm rot="19800000">
              <a:off x="1147951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69" name="Straight Connector 168">
              <a:extLst>
                <a:ext uri="{FF2B5EF4-FFF2-40B4-BE49-F238E27FC236}">
                  <a16:creationId xmlns:a16="http://schemas.microsoft.com/office/drawing/2014/main" id="{35383660-875D-B341-98E1-1F45EF92F83A}"/>
                </a:ext>
              </a:extLst>
            </p:cNvPr>
            <p:cNvCxnSpPr>
              <a:cxnSpLocks/>
            </p:cNvCxnSpPr>
            <p:nvPr userDrawn="1"/>
          </p:nvCxnSpPr>
          <p:spPr>
            <a:xfrm rot="19800000">
              <a:off x="1163014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70" name="Straight Connector 169">
              <a:extLst>
                <a:ext uri="{FF2B5EF4-FFF2-40B4-BE49-F238E27FC236}">
                  <a16:creationId xmlns:a16="http://schemas.microsoft.com/office/drawing/2014/main" id="{72EEA16F-4F47-074E-B3F6-EC88B7912717}"/>
                </a:ext>
              </a:extLst>
            </p:cNvPr>
            <p:cNvCxnSpPr>
              <a:cxnSpLocks/>
            </p:cNvCxnSpPr>
            <p:nvPr userDrawn="1"/>
          </p:nvCxnSpPr>
          <p:spPr>
            <a:xfrm rot="19800000">
              <a:off x="1178077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id="{7A17A4D8-75A6-424B-8845-76D56F4E6F76}"/>
                </a:ext>
              </a:extLst>
            </p:cNvPr>
            <p:cNvCxnSpPr>
              <a:cxnSpLocks/>
            </p:cNvCxnSpPr>
            <p:nvPr userDrawn="1"/>
          </p:nvCxnSpPr>
          <p:spPr>
            <a:xfrm rot="19800000">
              <a:off x="1193140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72" name="Straight Connector 171">
              <a:extLst>
                <a:ext uri="{FF2B5EF4-FFF2-40B4-BE49-F238E27FC236}">
                  <a16:creationId xmlns:a16="http://schemas.microsoft.com/office/drawing/2014/main" id="{F11D9AE3-DBF2-7444-9FF4-88A8B3921D0C}"/>
                </a:ext>
              </a:extLst>
            </p:cNvPr>
            <p:cNvCxnSpPr>
              <a:cxnSpLocks/>
            </p:cNvCxnSpPr>
            <p:nvPr userDrawn="1"/>
          </p:nvCxnSpPr>
          <p:spPr>
            <a:xfrm rot="19800000">
              <a:off x="1208203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73" name="Straight Connector 172">
              <a:extLst>
                <a:ext uri="{FF2B5EF4-FFF2-40B4-BE49-F238E27FC236}">
                  <a16:creationId xmlns:a16="http://schemas.microsoft.com/office/drawing/2014/main" id="{DB46B090-17ED-D64C-8A33-E92C5097DFA7}"/>
                </a:ext>
              </a:extLst>
            </p:cNvPr>
            <p:cNvCxnSpPr>
              <a:cxnSpLocks/>
            </p:cNvCxnSpPr>
            <p:nvPr userDrawn="1"/>
          </p:nvCxnSpPr>
          <p:spPr>
            <a:xfrm rot="19800000">
              <a:off x="12232664"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74" name="Straight Connector 173">
              <a:extLst>
                <a:ext uri="{FF2B5EF4-FFF2-40B4-BE49-F238E27FC236}">
                  <a16:creationId xmlns:a16="http://schemas.microsoft.com/office/drawing/2014/main" id="{1F600F7F-07EB-C440-B5FC-1E8AE560651A}"/>
                </a:ext>
              </a:extLst>
            </p:cNvPr>
            <p:cNvCxnSpPr>
              <a:cxnSpLocks/>
            </p:cNvCxnSpPr>
            <p:nvPr userDrawn="1"/>
          </p:nvCxnSpPr>
          <p:spPr>
            <a:xfrm rot="19800000">
              <a:off x="12383322" y="6163283"/>
              <a:ext cx="0" cy="137160"/>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grpSp>
      <p:sp>
        <p:nvSpPr>
          <p:cNvPr id="177" name="Text Placeholder 176">
            <a:extLst>
              <a:ext uri="{FF2B5EF4-FFF2-40B4-BE49-F238E27FC236}">
                <a16:creationId xmlns:a16="http://schemas.microsoft.com/office/drawing/2014/main" id="{88F39D2A-DA00-7B46-8CFC-20962B709D28}"/>
              </a:ext>
            </a:extLst>
          </p:cNvPr>
          <p:cNvSpPr>
            <a:spLocks noGrp="1"/>
          </p:cNvSpPr>
          <p:nvPr userDrawn="1">
            <p:ph type="body" idx="1"/>
          </p:nvPr>
        </p:nvSpPr>
        <p:spPr>
          <a:xfrm>
            <a:off x="609600" y="2286000"/>
            <a:ext cx="10972800" cy="3733800"/>
          </a:xfrm>
          <a:prstGeom prst="rect">
            <a:avLst/>
          </a:prstGeom>
        </p:spPr>
        <p:txBody>
          <a:bodyPr vert="horz" lIns="91440" tIns="45720" rIns="91440" bIns="45720" rtlCol="0">
            <a:normAutofit/>
          </a:bodyPr>
          <a:lstStyle/>
          <a:p>
            <a:pPr lvl="0"/>
            <a:r>
              <a:rPr lang="en-US"/>
              <a:t>Edit Master text style</a:t>
            </a:r>
          </a:p>
          <a:p>
            <a:pPr lvl="1"/>
            <a:r>
              <a:rPr lang="en-US"/>
              <a:t>Second </a:t>
            </a:r>
          </a:p>
          <a:p>
            <a:pPr lvl="2"/>
            <a:r>
              <a:rPr lang="en-US"/>
              <a:t>Third level</a:t>
            </a:r>
          </a:p>
          <a:p>
            <a:pPr lvl="3"/>
            <a:r>
              <a:rPr lang="en-US"/>
              <a:t>Fourth level</a:t>
            </a:r>
          </a:p>
          <a:p>
            <a:pPr lvl="4"/>
            <a:r>
              <a:rPr lang="en-US"/>
              <a:t>Fifth level</a:t>
            </a:r>
          </a:p>
        </p:txBody>
      </p:sp>
      <p:cxnSp>
        <p:nvCxnSpPr>
          <p:cNvPr id="182" name="Straight Connector 181">
            <a:extLst>
              <a:ext uri="{FF2B5EF4-FFF2-40B4-BE49-F238E27FC236}">
                <a16:creationId xmlns:a16="http://schemas.microsoft.com/office/drawing/2014/main" id="{97B8B258-9459-2D42-9651-694F3C5A0CC9}"/>
              </a:ext>
            </a:extLst>
          </p:cNvPr>
          <p:cNvCxnSpPr/>
          <p:nvPr userDrawn="1"/>
        </p:nvCxnSpPr>
        <p:spPr>
          <a:xfrm>
            <a:off x="-16126" y="6433457"/>
            <a:ext cx="12208126" cy="0"/>
          </a:xfrm>
          <a:prstGeom prst="line">
            <a:avLst/>
          </a:prstGeom>
          <a:ln>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84" name="Footer Placeholder 183">
            <a:extLst>
              <a:ext uri="{FF2B5EF4-FFF2-40B4-BE49-F238E27FC236}">
                <a16:creationId xmlns:a16="http://schemas.microsoft.com/office/drawing/2014/main" id="{6D013A53-15A8-AE47-A38E-646A17809E3E}"/>
              </a:ext>
            </a:extLst>
          </p:cNvPr>
          <p:cNvSpPr>
            <a:spLocks noGrp="1"/>
          </p:cNvSpPr>
          <p:nvPr>
            <p:ph type="ftr" sz="quarter" idx="3"/>
          </p:nvPr>
        </p:nvSpPr>
        <p:spPr>
          <a:xfrm>
            <a:off x="151280" y="180430"/>
            <a:ext cx="4114800" cy="365125"/>
          </a:xfrm>
          <a:prstGeom prst="rect">
            <a:avLst/>
          </a:prstGeom>
        </p:spPr>
        <p:txBody>
          <a:bodyPr vert="horz" lIns="91440" tIns="45720" rIns="91440" bIns="45720" rtlCol="0" anchor="ctr"/>
          <a:lstStyle>
            <a:lvl1pPr algn="l">
              <a:defRPr sz="1200" b="1" i="0" cap="all" spc="0" baseline="0">
                <a:solidFill>
                  <a:schemeClr val="bg1"/>
                </a:solidFill>
                <a:latin typeface="Arial Black" panose="020B0604020202020204" pitchFamily="34" charset="0"/>
                <a:cs typeface="Arial Black" panose="020B0604020202020204" pitchFamily="34" charset="0"/>
              </a:defRPr>
            </a:lvl1pPr>
          </a:lstStyle>
          <a:p>
            <a:r>
              <a:rPr lang="en-US"/>
              <a:t>Presentation title</a:t>
            </a:r>
          </a:p>
        </p:txBody>
      </p:sp>
      <p:sp>
        <p:nvSpPr>
          <p:cNvPr id="186" name="Slide Number Placeholder 185">
            <a:extLst>
              <a:ext uri="{FF2B5EF4-FFF2-40B4-BE49-F238E27FC236}">
                <a16:creationId xmlns:a16="http://schemas.microsoft.com/office/drawing/2014/main" id="{5BB95E39-F332-D84A-9467-5A5ADB6B9DCE}"/>
              </a:ext>
            </a:extLst>
          </p:cNvPr>
          <p:cNvSpPr>
            <a:spLocks noGrp="1"/>
          </p:cNvSpPr>
          <p:nvPr>
            <p:ph type="sldNum" sz="quarter" idx="4"/>
          </p:nvPr>
        </p:nvSpPr>
        <p:spPr>
          <a:xfrm>
            <a:off x="11634637" y="6433457"/>
            <a:ext cx="413657" cy="288018"/>
          </a:xfrm>
          <a:prstGeom prst="rect">
            <a:avLst/>
          </a:prstGeom>
        </p:spPr>
        <p:txBody>
          <a:bodyPr vert="horz" lIns="91440" tIns="45720" rIns="91440" bIns="45720" rtlCol="0" anchor="ctr"/>
          <a:lstStyle>
            <a:lvl1pPr algn="r">
              <a:defRPr sz="1100">
                <a:solidFill>
                  <a:schemeClr val="bg2"/>
                </a:solidFill>
              </a:defRPr>
            </a:lvl1pPr>
          </a:lstStyle>
          <a:p>
            <a:fld id="{B89104F9-3E94-014F-940C-F539A5798969}" type="slidenum">
              <a:rPr lang="en-US" smtClean="0"/>
              <a:pPr/>
              <a:t>‹#›</a:t>
            </a:fld>
            <a:endParaRPr lang="en-US"/>
          </a:p>
        </p:txBody>
      </p:sp>
      <p:pic>
        <p:nvPicPr>
          <p:cNvPr id="185" name="Picture 184">
            <a:extLst>
              <a:ext uri="{FF2B5EF4-FFF2-40B4-BE49-F238E27FC236}">
                <a16:creationId xmlns:a16="http://schemas.microsoft.com/office/drawing/2014/main" id="{2E876CA2-84A4-CA4B-B6B6-45A80C02F25A}"/>
              </a:ext>
            </a:extLst>
          </p:cNvPr>
          <p:cNvPicPr>
            <a:picLocks noChangeAspect="1"/>
          </p:cNvPicPr>
          <p:nvPr userDrawn="1"/>
        </p:nvPicPr>
        <p:blipFill>
          <a:blip r:embed="rId9"/>
          <a:stretch>
            <a:fillRect/>
          </a:stretch>
        </p:blipFill>
        <p:spPr>
          <a:xfrm>
            <a:off x="599864" y="6553200"/>
            <a:ext cx="2527300" cy="152400"/>
          </a:xfrm>
          <a:prstGeom prst="rect">
            <a:avLst/>
          </a:prstGeom>
        </p:spPr>
      </p:pic>
    </p:spTree>
    <p:extLst>
      <p:ext uri="{BB962C8B-B14F-4D97-AF65-F5344CB8AC3E}">
        <p14:creationId xmlns:p14="http://schemas.microsoft.com/office/powerpoint/2010/main" val="1600440203"/>
      </p:ext>
    </p:extLst>
  </p:cSld>
  <p:clrMap bg1="lt1" tx1="dk1" bg2="lt2" tx2="dk2" accent1="accent1" accent2="accent2" accent3="accent3" accent4="accent4" accent5="accent5" accent6="accent6" hlink="hlink" folHlink="folHlink"/>
  <p:sldLayoutIdLst>
    <p:sldLayoutId id="2147483699" r:id="rId1"/>
    <p:sldLayoutId id="2147483705" r:id="rId2"/>
    <p:sldLayoutId id="2147483700" r:id="rId3"/>
    <p:sldLayoutId id="2147483701" r:id="rId4"/>
    <p:sldLayoutId id="2147483702" r:id="rId5"/>
    <p:sldLayoutId id="2147483703" r:id="rId6"/>
    <p:sldLayoutId id="2147483704" r:id="rId7"/>
  </p:sldLayoutIdLst>
  <p:hf sldNum="0" hdr="0" dt="0"/>
  <p:txStyles>
    <p:titleStyle>
      <a:lvl1pPr algn="l" defTabSz="609585" rtl="0" eaLnBrk="1" latinLnBrk="0" hangingPunct="1">
        <a:spcBef>
          <a:spcPct val="0"/>
        </a:spcBef>
        <a:buNone/>
        <a:defRPr sz="5500" b="1" i="0" kern="1200" spc="-200" baseline="0">
          <a:solidFill>
            <a:schemeClr val="bg1"/>
          </a:solidFill>
          <a:latin typeface="Arial"/>
          <a:ea typeface="+mj-ea"/>
          <a:cs typeface="+mj-cs"/>
        </a:defRPr>
      </a:lvl1pPr>
    </p:titleStyle>
    <p:bodyStyle>
      <a:lvl1pPr marL="274320" indent="-274320" algn="l" defTabSz="335265" rtl="0" eaLnBrk="1" latinLnBrk="0" hangingPunct="1">
        <a:lnSpc>
          <a:spcPct val="80000"/>
        </a:lnSpc>
        <a:spcBef>
          <a:spcPts val="0"/>
        </a:spcBef>
        <a:spcAft>
          <a:spcPts val="800"/>
        </a:spcAft>
        <a:buFont typeface="Arial"/>
        <a:buChar char="•"/>
        <a:tabLst>
          <a:tab pos="274320" algn="l"/>
        </a:tabLst>
        <a:defRPr sz="3600" kern="1200" spc="-50" baseline="0">
          <a:solidFill>
            <a:schemeClr val="bg1"/>
          </a:solidFill>
          <a:latin typeface="Arial"/>
          <a:ea typeface="+mn-ea"/>
          <a:cs typeface="+mn-cs"/>
        </a:defRPr>
      </a:lvl1pPr>
      <a:lvl2pPr marL="917575" indent="-455613" algn="l" defTabSz="335265" rtl="0" eaLnBrk="1" latinLnBrk="0" hangingPunct="1">
        <a:lnSpc>
          <a:spcPct val="80000"/>
        </a:lnSpc>
        <a:spcBef>
          <a:spcPts val="0"/>
        </a:spcBef>
        <a:spcAft>
          <a:spcPts val="800"/>
        </a:spcAft>
        <a:buFont typeface="Arial"/>
        <a:buChar char="–"/>
        <a:tabLst>
          <a:tab pos="969963" algn="l"/>
        </a:tabLst>
        <a:defRPr sz="3400" kern="1200" spc="-50" baseline="0">
          <a:solidFill>
            <a:schemeClr val="bg1"/>
          </a:solidFill>
          <a:latin typeface="Arial"/>
          <a:ea typeface="+mn-ea"/>
          <a:cs typeface="+mn-cs"/>
        </a:defRPr>
      </a:lvl2pPr>
      <a:lvl3pPr marL="1490663" indent="-287338" algn="l" defTabSz="335265" rtl="0" eaLnBrk="1" latinLnBrk="0" hangingPunct="1">
        <a:lnSpc>
          <a:spcPct val="80000"/>
        </a:lnSpc>
        <a:spcBef>
          <a:spcPts val="0"/>
        </a:spcBef>
        <a:spcAft>
          <a:spcPts val="800"/>
        </a:spcAft>
        <a:buFont typeface="Arial"/>
        <a:buChar char="•"/>
        <a:tabLst>
          <a:tab pos="793750" algn="l"/>
        </a:tabLst>
        <a:defRPr sz="3200" kern="1200" spc="-50" baseline="0">
          <a:solidFill>
            <a:schemeClr val="bg1"/>
          </a:solidFill>
          <a:latin typeface="Arial"/>
          <a:ea typeface="+mn-ea"/>
          <a:cs typeface="+mn-cs"/>
        </a:defRPr>
      </a:lvl3pPr>
      <a:lvl4pPr marL="1828800" indent="-312738" algn="l" defTabSz="335265" rtl="0" eaLnBrk="1" latinLnBrk="0" hangingPunct="1">
        <a:lnSpc>
          <a:spcPct val="80000"/>
        </a:lnSpc>
        <a:spcBef>
          <a:spcPts val="0"/>
        </a:spcBef>
        <a:spcAft>
          <a:spcPts val="800"/>
        </a:spcAft>
        <a:buFont typeface="Arial"/>
        <a:buChar char="–"/>
        <a:tabLst>
          <a:tab pos="793750" algn="l"/>
        </a:tabLst>
        <a:defRPr sz="2800" kern="1200" spc="-50" baseline="0">
          <a:solidFill>
            <a:schemeClr val="bg1"/>
          </a:solidFill>
          <a:latin typeface="Arial"/>
          <a:ea typeface="+mn-ea"/>
          <a:cs typeface="+mn-cs"/>
        </a:defRPr>
      </a:lvl4pPr>
      <a:lvl5pPr marL="2116138" indent="-312738" algn="l" defTabSz="335265" rtl="0" eaLnBrk="1" latinLnBrk="0" hangingPunct="1">
        <a:lnSpc>
          <a:spcPct val="80000"/>
        </a:lnSpc>
        <a:spcBef>
          <a:spcPts val="0"/>
        </a:spcBef>
        <a:spcAft>
          <a:spcPts val="800"/>
        </a:spcAft>
        <a:buFont typeface="Arial"/>
        <a:buChar char="»"/>
        <a:tabLst>
          <a:tab pos="793750" algn="l"/>
        </a:tabLst>
        <a:defRPr sz="2400" kern="1200" spc="-50" baseline="0">
          <a:solidFill>
            <a:schemeClr val="bg1"/>
          </a:solidFill>
          <a:latin typeface="Arial"/>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ADFC9-EF72-3C4C-94E0-BD6A16B6B268}"/>
              </a:ext>
            </a:extLst>
          </p:cNvPr>
          <p:cNvSpPr/>
          <p:nvPr userDrawn="1"/>
        </p:nvSpPr>
        <p:spPr>
          <a:xfrm>
            <a:off x="-1" y="526273"/>
            <a:ext cx="3984171" cy="590718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5CAE88BB-9F3D-A544-A2AF-F4EFDA8953CA}"/>
              </a:ext>
            </a:extLst>
          </p:cNvPr>
          <p:cNvSpPr/>
          <p:nvPr userDrawn="1"/>
        </p:nvSpPr>
        <p:spPr>
          <a:xfrm>
            <a:off x="8918113" y="-3141612"/>
            <a:ext cx="4766843" cy="358140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505100" y="1219326"/>
            <a:ext cx="3061063" cy="1066673"/>
          </a:xfrm>
          <a:prstGeom prst="rect">
            <a:avLst/>
          </a:prstGeom>
        </p:spPr>
        <p:txBody>
          <a:bodyPr vert="horz" lIns="91440" tIns="45720" rIns="91440" bIns="45720" rtlCol="0" anchor="t">
            <a:noAutofit/>
          </a:bodyPr>
          <a:lstStyle/>
          <a:p>
            <a:r>
              <a:rPr lang="en-US"/>
              <a:t>Click to edit Master title style</a:t>
            </a:r>
          </a:p>
        </p:txBody>
      </p:sp>
      <p:grpSp>
        <p:nvGrpSpPr>
          <p:cNvPr id="183" name="Group 182">
            <a:extLst>
              <a:ext uri="{FF2B5EF4-FFF2-40B4-BE49-F238E27FC236}">
                <a16:creationId xmlns:a16="http://schemas.microsoft.com/office/drawing/2014/main" id="{160069EA-8362-9C4F-9F05-53587167DBF8}"/>
              </a:ext>
            </a:extLst>
          </p:cNvPr>
          <p:cNvGrpSpPr/>
          <p:nvPr userDrawn="1"/>
        </p:nvGrpSpPr>
        <p:grpSpPr>
          <a:xfrm>
            <a:off x="-194311" y="6296297"/>
            <a:ext cx="12577633" cy="137160"/>
            <a:chOff x="-194311" y="6163283"/>
            <a:chExt cx="12577633" cy="137160"/>
          </a:xfrm>
        </p:grpSpPr>
        <p:cxnSp>
          <p:nvCxnSpPr>
            <p:cNvPr id="7" name="Straight Connector 6">
              <a:extLst>
                <a:ext uri="{FF2B5EF4-FFF2-40B4-BE49-F238E27FC236}">
                  <a16:creationId xmlns:a16="http://schemas.microsoft.com/office/drawing/2014/main" id="{667EB810-DC27-0346-98E0-8D56C4439739}"/>
                </a:ext>
              </a:extLst>
            </p:cNvPr>
            <p:cNvCxnSpPr>
              <a:cxnSpLocks/>
            </p:cNvCxnSpPr>
            <p:nvPr userDrawn="1"/>
          </p:nvCxnSpPr>
          <p:spPr>
            <a:xfrm rot="19800000">
              <a:off x="-194311"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2BCC67F0-4568-0745-8D8D-D12D1EDD251E}"/>
                </a:ext>
              </a:extLst>
            </p:cNvPr>
            <p:cNvCxnSpPr>
              <a:cxnSpLocks/>
            </p:cNvCxnSpPr>
            <p:nvPr userDrawn="1"/>
          </p:nvCxnSpPr>
          <p:spPr>
            <a:xfrm rot="19800000">
              <a:off x="-43681"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6F72191F-091E-B046-B4BC-836D775532F9}"/>
                </a:ext>
              </a:extLst>
            </p:cNvPr>
            <p:cNvCxnSpPr>
              <a:cxnSpLocks/>
            </p:cNvCxnSpPr>
            <p:nvPr userDrawn="1"/>
          </p:nvCxnSpPr>
          <p:spPr>
            <a:xfrm rot="19800000">
              <a:off x="10694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36C73C4-38A5-B54A-A240-4338EF64FFD4}"/>
                </a:ext>
              </a:extLst>
            </p:cNvPr>
            <p:cNvCxnSpPr>
              <a:cxnSpLocks/>
            </p:cNvCxnSpPr>
            <p:nvPr userDrawn="1"/>
          </p:nvCxnSpPr>
          <p:spPr>
            <a:xfrm rot="19800000">
              <a:off x="25757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09B7994-0D19-FA43-87A3-C56A5421F802}"/>
                </a:ext>
              </a:extLst>
            </p:cNvPr>
            <p:cNvCxnSpPr>
              <a:cxnSpLocks/>
            </p:cNvCxnSpPr>
            <p:nvPr userDrawn="1"/>
          </p:nvCxnSpPr>
          <p:spPr>
            <a:xfrm rot="19800000">
              <a:off x="40820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45B04EF-D5C9-CC49-99FA-020063246020}"/>
                </a:ext>
              </a:extLst>
            </p:cNvPr>
            <p:cNvCxnSpPr>
              <a:cxnSpLocks/>
            </p:cNvCxnSpPr>
            <p:nvPr userDrawn="1"/>
          </p:nvCxnSpPr>
          <p:spPr>
            <a:xfrm rot="19800000">
              <a:off x="55883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CFEC5562-E729-1C45-9096-AD3D7AA840D0}"/>
                </a:ext>
              </a:extLst>
            </p:cNvPr>
            <p:cNvCxnSpPr>
              <a:cxnSpLocks/>
            </p:cNvCxnSpPr>
            <p:nvPr userDrawn="1"/>
          </p:nvCxnSpPr>
          <p:spPr>
            <a:xfrm rot="19800000">
              <a:off x="70946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4FF6C8DB-7226-9F44-9BF8-D6197296321C}"/>
                </a:ext>
              </a:extLst>
            </p:cNvPr>
            <p:cNvCxnSpPr>
              <a:cxnSpLocks/>
            </p:cNvCxnSpPr>
            <p:nvPr userDrawn="1"/>
          </p:nvCxnSpPr>
          <p:spPr>
            <a:xfrm rot="19800000">
              <a:off x="86009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1C2B16A2-594A-514B-8DF9-4F227D044881}"/>
                </a:ext>
              </a:extLst>
            </p:cNvPr>
            <p:cNvCxnSpPr>
              <a:cxnSpLocks/>
            </p:cNvCxnSpPr>
            <p:nvPr userDrawn="1"/>
          </p:nvCxnSpPr>
          <p:spPr>
            <a:xfrm rot="19800000">
              <a:off x="101072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8B656274-B259-DC46-926F-D73C14754A82}"/>
                </a:ext>
              </a:extLst>
            </p:cNvPr>
            <p:cNvCxnSpPr>
              <a:cxnSpLocks/>
            </p:cNvCxnSpPr>
            <p:nvPr userDrawn="1"/>
          </p:nvCxnSpPr>
          <p:spPr>
            <a:xfrm rot="19800000">
              <a:off x="116135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5C874934-0A81-4F4C-A3CF-F5A569C27CD8}"/>
                </a:ext>
              </a:extLst>
            </p:cNvPr>
            <p:cNvCxnSpPr>
              <a:cxnSpLocks/>
            </p:cNvCxnSpPr>
            <p:nvPr userDrawn="1"/>
          </p:nvCxnSpPr>
          <p:spPr>
            <a:xfrm rot="19800000">
              <a:off x="131198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C500EC4C-53EA-2E4F-9D95-D3D9A30916D8}"/>
                </a:ext>
              </a:extLst>
            </p:cNvPr>
            <p:cNvCxnSpPr>
              <a:cxnSpLocks/>
            </p:cNvCxnSpPr>
            <p:nvPr userDrawn="1"/>
          </p:nvCxnSpPr>
          <p:spPr>
            <a:xfrm rot="19800000">
              <a:off x="146261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EBA8EA6B-B19E-7441-B890-FF66B228FAFD}"/>
                </a:ext>
              </a:extLst>
            </p:cNvPr>
            <p:cNvCxnSpPr>
              <a:cxnSpLocks/>
            </p:cNvCxnSpPr>
            <p:nvPr userDrawn="1"/>
          </p:nvCxnSpPr>
          <p:spPr>
            <a:xfrm rot="19800000">
              <a:off x="161324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CA78EFC3-A5A6-C44F-A0A3-BB376AA9C66F}"/>
                </a:ext>
              </a:extLst>
            </p:cNvPr>
            <p:cNvCxnSpPr>
              <a:cxnSpLocks/>
            </p:cNvCxnSpPr>
            <p:nvPr userDrawn="1"/>
          </p:nvCxnSpPr>
          <p:spPr>
            <a:xfrm rot="19800000">
              <a:off x="176387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89D1DA20-97ED-174A-8E2F-BD7393B126B0}"/>
                </a:ext>
              </a:extLst>
            </p:cNvPr>
            <p:cNvCxnSpPr>
              <a:cxnSpLocks/>
            </p:cNvCxnSpPr>
            <p:nvPr userDrawn="1"/>
          </p:nvCxnSpPr>
          <p:spPr>
            <a:xfrm rot="19800000">
              <a:off x="191450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42EDBCC-A9CD-C445-8EBA-E5BAE20740BA}"/>
                </a:ext>
              </a:extLst>
            </p:cNvPr>
            <p:cNvCxnSpPr>
              <a:cxnSpLocks/>
            </p:cNvCxnSpPr>
            <p:nvPr userDrawn="1"/>
          </p:nvCxnSpPr>
          <p:spPr>
            <a:xfrm rot="19800000">
              <a:off x="206513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73DD057F-1CB3-914B-8D05-18554AF6234E}"/>
                </a:ext>
              </a:extLst>
            </p:cNvPr>
            <p:cNvCxnSpPr>
              <a:cxnSpLocks/>
            </p:cNvCxnSpPr>
            <p:nvPr userDrawn="1"/>
          </p:nvCxnSpPr>
          <p:spPr>
            <a:xfrm rot="19800000">
              <a:off x="221576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08D185D7-8A8C-1F48-9E2F-23F68D3F0E3C}"/>
                </a:ext>
              </a:extLst>
            </p:cNvPr>
            <p:cNvCxnSpPr>
              <a:cxnSpLocks/>
            </p:cNvCxnSpPr>
            <p:nvPr userDrawn="1"/>
          </p:nvCxnSpPr>
          <p:spPr>
            <a:xfrm rot="19800000">
              <a:off x="236639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2CA7E344-7E46-644C-A502-AADFBCA5AAF3}"/>
                </a:ext>
              </a:extLst>
            </p:cNvPr>
            <p:cNvCxnSpPr>
              <a:cxnSpLocks/>
            </p:cNvCxnSpPr>
            <p:nvPr userDrawn="1"/>
          </p:nvCxnSpPr>
          <p:spPr>
            <a:xfrm rot="19800000">
              <a:off x="251702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41066B18-54A2-8540-8101-4CF8273D8DC7}"/>
                </a:ext>
              </a:extLst>
            </p:cNvPr>
            <p:cNvCxnSpPr>
              <a:cxnSpLocks/>
            </p:cNvCxnSpPr>
            <p:nvPr userDrawn="1"/>
          </p:nvCxnSpPr>
          <p:spPr>
            <a:xfrm rot="19800000">
              <a:off x="266765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5C01922B-0AEE-9C40-954B-ADF3274B627B}"/>
                </a:ext>
              </a:extLst>
            </p:cNvPr>
            <p:cNvCxnSpPr>
              <a:cxnSpLocks/>
            </p:cNvCxnSpPr>
            <p:nvPr userDrawn="1"/>
          </p:nvCxnSpPr>
          <p:spPr>
            <a:xfrm rot="19800000">
              <a:off x="281828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5D46EE84-9F1B-DC48-A89F-F18F67CA740E}"/>
                </a:ext>
              </a:extLst>
            </p:cNvPr>
            <p:cNvCxnSpPr>
              <a:cxnSpLocks/>
            </p:cNvCxnSpPr>
            <p:nvPr userDrawn="1"/>
          </p:nvCxnSpPr>
          <p:spPr>
            <a:xfrm rot="19800000">
              <a:off x="296891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84BDCB33-D5FB-3643-A2B4-2448814741AC}"/>
                </a:ext>
              </a:extLst>
            </p:cNvPr>
            <p:cNvCxnSpPr>
              <a:cxnSpLocks/>
            </p:cNvCxnSpPr>
            <p:nvPr userDrawn="1"/>
          </p:nvCxnSpPr>
          <p:spPr>
            <a:xfrm rot="19800000">
              <a:off x="311954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561BC713-A030-2A43-AF23-DED4171F6BF5}"/>
                </a:ext>
              </a:extLst>
            </p:cNvPr>
            <p:cNvCxnSpPr>
              <a:cxnSpLocks/>
            </p:cNvCxnSpPr>
            <p:nvPr userDrawn="1"/>
          </p:nvCxnSpPr>
          <p:spPr>
            <a:xfrm rot="19800000">
              <a:off x="327017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B5A1490C-C2E5-2841-8A92-ADEECE538A4B}"/>
                </a:ext>
              </a:extLst>
            </p:cNvPr>
            <p:cNvCxnSpPr>
              <a:cxnSpLocks/>
            </p:cNvCxnSpPr>
            <p:nvPr userDrawn="1"/>
          </p:nvCxnSpPr>
          <p:spPr>
            <a:xfrm rot="19800000">
              <a:off x="342080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46DEA2AB-1672-504B-9CAB-2E0679F7F1A2}"/>
                </a:ext>
              </a:extLst>
            </p:cNvPr>
            <p:cNvCxnSpPr>
              <a:cxnSpLocks/>
            </p:cNvCxnSpPr>
            <p:nvPr userDrawn="1"/>
          </p:nvCxnSpPr>
          <p:spPr>
            <a:xfrm rot="19800000">
              <a:off x="357143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9C21BF8B-1684-424C-AD3B-2566D85EC79B}"/>
                </a:ext>
              </a:extLst>
            </p:cNvPr>
            <p:cNvCxnSpPr>
              <a:cxnSpLocks/>
            </p:cNvCxnSpPr>
            <p:nvPr userDrawn="1"/>
          </p:nvCxnSpPr>
          <p:spPr>
            <a:xfrm rot="19800000">
              <a:off x="372206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32663DE2-40CC-4C40-907B-309DA35FD708}"/>
                </a:ext>
              </a:extLst>
            </p:cNvPr>
            <p:cNvCxnSpPr>
              <a:cxnSpLocks/>
            </p:cNvCxnSpPr>
            <p:nvPr userDrawn="1"/>
          </p:nvCxnSpPr>
          <p:spPr>
            <a:xfrm rot="19800000">
              <a:off x="387269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4F5765A1-F28A-C747-9965-512D52A73E28}"/>
                </a:ext>
              </a:extLst>
            </p:cNvPr>
            <p:cNvCxnSpPr>
              <a:cxnSpLocks/>
            </p:cNvCxnSpPr>
            <p:nvPr userDrawn="1"/>
          </p:nvCxnSpPr>
          <p:spPr>
            <a:xfrm rot="19800000">
              <a:off x="402332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4A310CBE-069C-984A-81A1-4E6FE00E6DCE}"/>
                </a:ext>
              </a:extLst>
            </p:cNvPr>
            <p:cNvCxnSpPr>
              <a:cxnSpLocks/>
            </p:cNvCxnSpPr>
            <p:nvPr userDrawn="1"/>
          </p:nvCxnSpPr>
          <p:spPr>
            <a:xfrm rot="19800000">
              <a:off x="417395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F6E42D37-B653-1447-A6B1-58CEB1881B90}"/>
                </a:ext>
              </a:extLst>
            </p:cNvPr>
            <p:cNvCxnSpPr>
              <a:cxnSpLocks/>
            </p:cNvCxnSpPr>
            <p:nvPr userDrawn="1"/>
          </p:nvCxnSpPr>
          <p:spPr>
            <a:xfrm rot="19800000">
              <a:off x="432458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BB5C2618-E0F2-5B4D-AE08-0D8EC4CE7037}"/>
                </a:ext>
              </a:extLst>
            </p:cNvPr>
            <p:cNvCxnSpPr>
              <a:cxnSpLocks/>
            </p:cNvCxnSpPr>
            <p:nvPr userDrawn="1"/>
          </p:nvCxnSpPr>
          <p:spPr>
            <a:xfrm rot="19800000">
              <a:off x="447521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0840D7F0-E062-1B4B-BB62-0AFE650CE42F}"/>
                </a:ext>
              </a:extLst>
            </p:cNvPr>
            <p:cNvCxnSpPr>
              <a:cxnSpLocks/>
            </p:cNvCxnSpPr>
            <p:nvPr userDrawn="1"/>
          </p:nvCxnSpPr>
          <p:spPr>
            <a:xfrm rot="19800000">
              <a:off x="462584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9A3AC2FA-D535-FE44-B5DA-3C0CD5901FBC}"/>
                </a:ext>
              </a:extLst>
            </p:cNvPr>
            <p:cNvCxnSpPr>
              <a:cxnSpLocks/>
            </p:cNvCxnSpPr>
            <p:nvPr userDrawn="1"/>
          </p:nvCxnSpPr>
          <p:spPr>
            <a:xfrm rot="19800000">
              <a:off x="477647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8F6743C2-4781-7549-AABF-EB6C3E41B3B2}"/>
                </a:ext>
              </a:extLst>
            </p:cNvPr>
            <p:cNvCxnSpPr>
              <a:cxnSpLocks/>
            </p:cNvCxnSpPr>
            <p:nvPr userDrawn="1"/>
          </p:nvCxnSpPr>
          <p:spPr>
            <a:xfrm rot="19800000">
              <a:off x="492710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A99598F9-1411-9B4F-B1FC-649B9F4181B4}"/>
                </a:ext>
              </a:extLst>
            </p:cNvPr>
            <p:cNvCxnSpPr>
              <a:cxnSpLocks/>
            </p:cNvCxnSpPr>
            <p:nvPr userDrawn="1"/>
          </p:nvCxnSpPr>
          <p:spPr>
            <a:xfrm rot="19800000">
              <a:off x="507773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F4228C96-9A3B-6D43-B9F7-BA96EEA61D4F}"/>
                </a:ext>
              </a:extLst>
            </p:cNvPr>
            <p:cNvCxnSpPr>
              <a:cxnSpLocks/>
            </p:cNvCxnSpPr>
            <p:nvPr userDrawn="1"/>
          </p:nvCxnSpPr>
          <p:spPr>
            <a:xfrm rot="19800000">
              <a:off x="522836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608D2814-E671-E945-A1FE-9B5C4F81A4E2}"/>
                </a:ext>
              </a:extLst>
            </p:cNvPr>
            <p:cNvCxnSpPr>
              <a:cxnSpLocks/>
            </p:cNvCxnSpPr>
            <p:nvPr userDrawn="1"/>
          </p:nvCxnSpPr>
          <p:spPr>
            <a:xfrm rot="19800000">
              <a:off x="537899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F8B59239-95E0-1B4E-AA5B-5206E5A06720}"/>
                </a:ext>
              </a:extLst>
            </p:cNvPr>
            <p:cNvCxnSpPr>
              <a:cxnSpLocks/>
            </p:cNvCxnSpPr>
            <p:nvPr userDrawn="1"/>
          </p:nvCxnSpPr>
          <p:spPr>
            <a:xfrm rot="19800000">
              <a:off x="552962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DD593E71-1C01-2C4A-A6F4-ED16A07C6A6B}"/>
                </a:ext>
              </a:extLst>
            </p:cNvPr>
            <p:cNvCxnSpPr>
              <a:cxnSpLocks/>
            </p:cNvCxnSpPr>
            <p:nvPr userDrawn="1"/>
          </p:nvCxnSpPr>
          <p:spPr>
            <a:xfrm rot="19800000">
              <a:off x="568025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8156AAC4-A038-AB41-879C-F5695AFFDE24}"/>
                </a:ext>
              </a:extLst>
            </p:cNvPr>
            <p:cNvCxnSpPr>
              <a:cxnSpLocks/>
            </p:cNvCxnSpPr>
            <p:nvPr userDrawn="1"/>
          </p:nvCxnSpPr>
          <p:spPr>
            <a:xfrm rot="19800000">
              <a:off x="583088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3E02467F-CAB4-734A-A51A-F569E169D1C7}"/>
                </a:ext>
              </a:extLst>
            </p:cNvPr>
            <p:cNvCxnSpPr>
              <a:cxnSpLocks/>
            </p:cNvCxnSpPr>
            <p:nvPr userDrawn="1"/>
          </p:nvCxnSpPr>
          <p:spPr>
            <a:xfrm rot="19800000">
              <a:off x="598151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2397D800-E4D2-3A41-B342-5F226A243FB9}"/>
                </a:ext>
              </a:extLst>
            </p:cNvPr>
            <p:cNvCxnSpPr>
              <a:cxnSpLocks/>
            </p:cNvCxnSpPr>
            <p:nvPr userDrawn="1"/>
          </p:nvCxnSpPr>
          <p:spPr>
            <a:xfrm rot="19800000">
              <a:off x="613214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1F192FF6-1722-E84D-B3B3-F46A0E12933B}"/>
                </a:ext>
              </a:extLst>
            </p:cNvPr>
            <p:cNvCxnSpPr>
              <a:cxnSpLocks/>
            </p:cNvCxnSpPr>
            <p:nvPr userDrawn="1"/>
          </p:nvCxnSpPr>
          <p:spPr>
            <a:xfrm rot="19800000">
              <a:off x="628277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73E779D9-D6F4-7945-A8E6-19344DA212BF}"/>
                </a:ext>
              </a:extLst>
            </p:cNvPr>
            <p:cNvCxnSpPr>
              <a:cxnSpLocks/>
            </p:cNvCxnSpPr>
            <p:nvPr userDrawn="1"/>
          </p:nvCxnSpPr>
          <p:spPr>
            <a:xfrm rot="19800000">
              <a:off x="643340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3CADF316-BF63-2344-931E-9E2CCEBADA6B}"/>
                </a:ext>
              </a:extLst>
            </p:cNvPr>
            <p:cNvCxnSpPr>
              <a:cxnSpLocks/>
            </p:cNvCxnSpPr>
            <p:nvPr userDrawn="1"/>
          </p:nvCxnSpPr>
          <p:spPr>
            <a:xfrm rot="19800000">
              <a:off x="658403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4F581C52-EB83-D742-B104-B88CA08746C1}"/>
                </a:ext>
              </a:extLst>
            </p:cNvPr>
            <p:cNvCxnSpPr>
              <a:cxnSpLocks/>
            </p:cNvCxnSpPr>
            <p:nvPr userDrawn="1"/>
          </p:nvCxnSpPr>
          <p:spPr>
            <a:xfrm rot="19800000">
              <a:off x="673466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00027C93-4C9E-E549-8A46-D76B876ED4A5}"/>
                </a:ext>
              </a:extLst>
            </p:cNvPr>
            <p:cNvCxnSpPr>
              <a:cxnSpLocks/>
            </p:cNvCxnSpPr>
            <p:nvPr userDrawn="1"/>
          </p:nvCxnSpPr>
          <p:spPr>
            <a:xfrm rot="19800000">
              <a:off x="688529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796E1984-FD1E-BD45-97F4-5BA9CFDF5615}"/>
                </a:ext>
              </a:extLst>
            </p:cNvPr>
            <p:cNvCxnSpPr>
              <a:cxnSpLocks/>
            </p:cNvCxnSpPr>
            <p:nvPr userDrawn="1"/>
          </p:nvCxnSpPr>
          <p:spPr>
            <a:xfrm rot="19800000">
              <a:off x="703592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B232430B-00A1-DA41-830D-A9BE8ACA96E6}"/>
                </a:ext>
              </a:extLst>
            </p:cNvPr>
            <p:cNvCxnSpPr>
              <a:cxnSpLocks/>
            </p:cNvCxnSpPr>
            <p:nvPr userDrawn="1"/>
          </p:nvCxnSpPr>
          <p:spPr>
            <a:xfrm rot="19800000">
              <a:off x="718655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2E4D0F3A-9051-5040-B57D-794E6C119758}"/>
                </a:ext>
              </a:extLst>
            </p:cNvPr>
            <p:cNvCxnSpPr>
              <a:cxnSpLocks/>
            </p:cNvCxnSpPr>
            <p:nvPr userDrawn="1"/>
          </p:nvCxnSpPr>
          <p:spPr>
            <a:xfrm rot="19800000">
              <a:off x="733718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84484E39-520D-BA45-B37C-111F0A380F61}"/>
                </a:ext>
              </a:extLst>
            </p:cNvPr>
            <p:cNvCxnSpPr>
              <a:cxnSpLocks/>
            </p:cNvCxnSpPr>
            <p:nvPr userDrawn="1"/>
          </p:nvCxnSpPr>
          <p:spPr>
            <a:xfrm rot="19800000">
              <a:off x="748781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C1AF0F99-DEBA-9648-A9A1-4624C33498A9}"/>
                </a:ext>
              </a:extLst>
            </p:cNvPr>
            <p:cNvCxnSpPr>
              <a:cxnSpLocks/>
            </p:cNvCxnSpPr>
            <p:nvPr userDrawn="1"/>
          </p:nvCxnSpPr>
          <p:spPr>
            <a:xfrm rot="19800000">
              <a:off x="763844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390D0733-3BDD-0A4C-ABD4-58A7D3093E80}"/>
                </a:ext>
              </a:extLst>
            </p:cNvPr>
            <p:cNvCxnSpPr>
              <a:cxnSpLocks/>
            </p:cNvCxnSpPr>
            <p:nvPr userDrawn="1"/>
          </p:nvCxnSpPr>
          <p:spPr>
            <a:xfrm rot="19800000">
              <a:off x="778907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85940CB9-DB1F-B24F-A34B-0CB7088CD95A}"/>
                </a:ext>
              </a:extLst>
            </p:cNvPr>
            <p:cNvCxnSpPr>
              <a:cxnSpLocks/>
            </p:cNvCxnSpPr>
            <p:nvPr userDrawn="1"/>
          </p:nvCxnSpPr>
          <p:spPr>
            <a:xfrm rot="19800000">
              <a:off x="793970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2527C8BC-7A5A-0643-A286-D15B22A87E86}"/>
                </a:ext>
              </a:extLst>
            </p:cNvPr>
            <p:cNvCxnSpPr>
              <a:cxnSpLocks/>
            </p:cNvCxnSpPr>
            <p:nvPr userDrawn="1"/>
          </p:nvCxnSpPr>
          <p:spPr>
            <a:xfrm rot="19800000">
              <a:off x="809033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DEE8AEC9-AC40-5D4C-9F72-D20FE53F1825}"/>
                </a:ext>
              </a:extLst>
            </p:cNvPr>
            <p:cNvCxnSpPr>
              <a:cxnSpLocks/>
            </p:cNvCxnSpPr>
            <p:nvPr userDrawn="1"/>
          </p:nvCxnSpPr>
          <p:spPr>
            <a:xfrm rot="19800000">
              <a:off x="824096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BB9E45D4-EE74-8347-8452-9BDA06F749DF}"/>
                </a:ext>
              </a:extLst>
            </p:cNvPr>
            <p:cNvCxnSpPr>
              <a:cxnSpLocks/>
            </p:cNvCxnSpPr>
            <p:nvPr userDrawn="1"/>
          </p:nvCxnSpPr>
          <p:spPr>
            <a:xfrm rot="19800000">
              <a:off x="839159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92C44455-7A55-FE40-BED4-DAB4E1D7D226}"/>
                </a:ext>
              </a:extLst>
            </p:cNvPr>
            <p:cNvCxnSpPr>
              <a:cxnSpLocks/>
            </p:cNvCxnSpPr>
            <p:nvPr userDrawn="1"/>
          </p:nvCxnSpPr>
          <p:spPr>
            <a:xfrm rot="19800000">
              <a:off x="869285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ADA3945A-955B-B146-942B-7E713FF8BA57}"/>
                </a:ext>
              </a:extLst>
            </p:cNvPr>
            <p:cNvCxnSpPr>
              <a:cxnSpLocks/>
            </p:cNvCxnSpPr>
            <p:nvPr userDrawn="1"/>
          </p:nvCxnSpPr>
          <p:spPr>
            <a:xfrm rot="19800000">
              <a:off x="899411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34B7FE8E-0D1C-EC43-A8A0-76C7D3B2F31F}"/>
                </a:ext>
              </a:extLst>
            </p:cNvPr>
            <p:cNvCxnSpPr>
              <a:cxnSpLocks/>
            </p:cNvCxnSpPr>
            <p:nvPr userDrawn="1"/>
          </p:nvCxnSpPr>
          <p:spPr>
            <a:xfrm rot="19800000">
              <a:off x="929537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6725A7E0-8234-7C40-915E-2A5DEE928799}"/>
                </a:ext>
              </a:extLst>
            </p:cNvPr>
            <p:cNvCxnSpPr>
              <a:cxnSpLocks/>
            </p:cNvCxnSpPr>
            <p:nvPr userDrawn="1"/>
          </p:nvCxnSpPr>
          <p:spPr>
            <a:xfrm rot="19800000">
              <a:off x="959663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1E954368-AF44-4145-81C1-FBAAF9BB1EE9}"/>
                </a:ext>
              </a:extLst>
            </p:cNvPr>
            <p:cNvCxnSpPr>
              <a:cxnSpLocks/>
            </p:cNvCxnSpPr>
            <p:nvPr userDrawn="1"/>
          </p:nvCxnSpPr>
          <p:spPr>
            <a:xfrm rot="19800000">
              <a:off x="989789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101C6F7C-0BE8-974C-AFF3-B7981D9ED98D}"/>
                </a:ext>
              </a:extLst>
            </p:cNvPr>
            <p:cNvCxnSpPr>
              <a:cxnSpLocks/>
            </p:cNvCxnSpPr>
            <p:nvPr userDrawn="1"/>
          </p:nvCxnSpPr>
          <p:spPr>
            <a:xfrm rot="19800000">
              <a:off x="854222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8D6ABA29-B780-0C42-9BD4-1F2864721082}"/>
                </a:ext>
              </a:extLst>
            </p:cNvPr>
            <p:cNvCxnSpPr>
              <a:cxnSpLocks/>
            </p:cNvCxnSpPr>
            <p:nvPr userDrawn="1"/>
          </p:nvCxnSpPr>
          <p:spPr>
            <a:xfrm rot="19800000">
              <a:off x="884348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D6E2E304-7CC7-5B46-9B89-2AE539A2ED0E}"/>
                </a:ext>
              </a:extLst>
            </p:cNvPr>
            <p:cNvCxnSpPr>
              <a:cxnSpLocks/>
            </p:cNvCxnSpPr>
            <p:nvPr userDrawn="1"/>
          </p:nvCxnSpPr>
          <p:spPr>
            <a:xfrm rot="19800000">
              <a:off x="914474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07D0ACF1-4137-FC49-9681-FD1683950A04}"/>
                </a:ext>
              </a:extLst>
            </p:cNvPr>
            <p:cNvCxnSpPr>
              <a:cxnSpLocks/>
            </p:cNvCxnSpPr>
            <p:nvPr userDrawn="1"/>
          </p:nvCxnSpPr>
          <p:spPr>
            <a:xfrm rot="19800000">
              <a:off x="944600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763C6DC7-4444-6D4C-B562-8023E9DC4D13}"/>
                </a:ext>
              </a:extLst>
            </p:cNvPr>
            <p:cNvCxnSpPr>
              <a:cxnSpLocks/>
            </p:cNvCxnSpPr>
            <p:nvPr userDrawn="1"/>
          </p:nvCxnSpPr>
          <p:spPr>
            <a:xfrm rot="19800000">
              <a:off x="974726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C04051C9-8541-EB4A-AFFF-36349F64C4AA}"/>
                </a:ext>
              </a:extLst>
            </p:cNvPr>
            <p:cNvCxnSpPr>
              <a:cxnSpLocks/>
            </p:cNvCxnSpPr>
            <p:nvPr userDrawn="1"/>
          </p:nvCxnSpPr>
          <p:spPr>
            <a:xfrm rot="19800000">
              <a:off x="1004852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989861AD-C6EA-F54E-911F-CA9684D68535}"/>
                </a:ext>
              </a:extLst>
            </p:cNvPr>
            <p:cNvCxnSpPr>
              <a:cxnSpLocks/>
            </p:cNvCxnSpPr>
            <p:nvPr userDrawn="1"/>
          </p:nvCxnSpPr>
          <p:spPr>
            <a:xfrm rot="19800000">
              <a:off x="1019915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6F64BC80-D53F-8A4F-A2D5-EFFFD368A261}"/>
                </a:ext>
              </a:extLst>
            </p:cNvPr>
            <p:cNvCxnSpPr>
              <a:cxnSpLocks/>
            </p:cNvCxnSpPr>
            <p:nvPr userDrawn="1"/>
          </p:nvCxnSpPr>
          <p:spPr>
            <a:xfrm rot="19800000">
              <a:off x="1034978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7C95A572-8392-6147-953F-94F1EF7EBE99}"/>
                </a:ext>
              </a:extLst>
            </p:cNvPr>
            <p:cNvCxnSpPr>
              <a:cxnSpLocks/>
            </p:cNvCxnSpPr>
            <p:nvPr userDrawn="1"/>
          </p:nvCxnSpPr>
          <p:spPr>
            <a:xfrm rot="19800000">
              <a:off x="1050041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D3C08377-2426-B04C-BF3A-8B8864773991}"/>
                </a:ext>
              </a:extLst>
            </p:cNvPr>
            <p:cNvCxnSpPr>
              <a:cxnSpLocks/>
            </p:cNvCxnSpPr>
            <p:nvPr userDrawn="1"/>
          </p:nvCxnSpPr>
          <p:spPr>
            <a:xfrm rot="19800000">
              <a:off x="1065104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F9FE5ACA-7BDC-6A42-918F-4B1FF27A4B0E}"/>
                </a:ext>
              </a:extLst>
            </p:cNvPr>
            <p:cNvCxnSpPr>
              <a:cxnSpLocks/>
            </p:cNvCxnSpPr>
            <p:nvPr userDrawn="1"/>
          </p:nvCxnSpPr>
          <p:spPr>
            <a:xfrm rot="19800000">
              <a:off x="1080167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ABDF1982-CD3E-AA47-9CC0-655FE337D1C2}"/>
                </a:ext>
              </a:extLst>
            </p:cNvPr>
            <p:cNvCxnSpPr>
              <a:cxnSpLocks/>
            </p:cNvCxnSpPr>
            <p:nvPr userDrawn="1"/>
          </p:nvCxnSpPr>
          <p:spPr>
            <a:xfrm rot="19800000">
              <a:off x="1095230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AD856F1E-DB0D-EA48-85A8-570F632E912F}"/>
                </a:ext>
              </a:extLst>
            </p:cNvPr>
            <p:cNvCxnSpPr>
              <a:cxnSpLocks/>
            </p:cNvCxnSpPr>
            <p:nvPr userDrawn="1"/>
          </p:nvCxnSpPr>
          <p:spPr>
            <a:xfrm rot="19800000">
              <a:off x="1110293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1CFDEA8E-B2D1-194D-B453-9E1D19022C6E}"/>
                </a:ext>
              </a:extLst>
            </p:cNvPr>
            <p:cNvCxnSpPr>
              <a:cxnSpLocks/>
            </p:cNvCxnSpPr>
            <p:nvPr userDrawn="1"/>
          </p:nvCxnSpPr>
          <p:spPr>
            <a:xfrm rot="19800000">
              <a:off x="1125356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0B486156-281F-B443-A711-5A6A16CF4F40}"/>
                </a:ext>
              </a:extLst>
            </p:cNvPr>
            <p:cNvCxnSpPr>
              <a:cxnSpLocks/>
            </p:cNvCxnSpPr>
            <p:nvPr userDrawn="1"/>
          </p:nvCxnSpPr>
          <p:spPr>
            <a:xfrm rot="19800000">
              <a:off x="1140419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DCA4EE54-1BC1-F945-996A-FB262030BA40}"/>
                </a:ext>
              </a:extLst>
            </p:cNvPr>
            <p:cNvCxnSpPr>
              <a:cxnSpLocks/>
            </p:cNvCxnSpPr>
            <p:nvPr userDrawn="1"/>
          </p:nvCxnSpPr>
          <p:spPr>
            <a:xfrm rot="19800000">
              <a:off x="1155482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5B7E0EB2-7BCB-624E-89C1-FDCF3E4A32EB}"/>
                </a:ext>
              </a:extLst>
            </p:cNvPr>
            <p:cNvCxnSpPr>
              <a:cxnSpLocks/>
            </p:cNvCxnSpPr>
            <p:nvPr userDrawn="1"/>
          </p:nvCxnSpPr>
          <p:spPr>
            <a:xfrm rot="19800000">
              <a:off x="1170545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206C93DC-3FBE-C140-B647-07A32632AA32}"/>
                </a:ext>
              </a:extLst>
            </p:cNvPr>
            <p:cNvCxnSpPr>
              <a:cxnSpLocks/>
            </p:cNvCxnSpPr>
            <p:nvPr userDrawn="1"/>
          </p:nvCxnSpPr>
          <p:spPr>
            <a:xfrm rot="19800000">
              <a:off x="1185608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582F25AA-4B8D-9B44-9A21-98E8564634C2}"/>
                </a:ext>
              </a:extLst>
            </p:cNvPr>
            <p:cNvCxnSpPr>
              <a:cxnSpLocks/>
            </p:cNvCxnSpPr>
            <p:nvPr userDrawn="1"/>
          </p:nvCxnSpPr>
          <p:spPr>
            <a:xfrm rot="19800000">
              <a:off x="1200671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50CF9A21-EE6B-AB4D-9646-C3FDE2455954}"/>
                </a:ext>
              </a:extLst>
            </p:cNvPr>
            <p:cNvCxnSpPr>
              <a:cxnSpLocks/>
            </p:cNvCxnSpPr>
            <p:nvPr userDrawn="1"/>
          </p:nvCxnSpPr>
          <p:spPr>
            <a:xfrm rot="19800000">
              <a:off x="1215734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B66CA8B4-E83B-804F-88D6-1B1F7871D6CD}"/>
                </a:ext>
              </a:extLst>
            </p:cNvPr>
            <p:cNvCxnSpPr>
              <a:cxnSpLocks/>
            </p:cNvCxnSpPr>
            <p:nvPr userDrawn="1"/>
          </p:nvCxnSpPr>
          <p:spPr>
            <a:xfrm rot="19800000">
              <a:off x="12307979"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ABC15BF2-C510-8F47-8AB2-85AF107181F9}"/>
                </a:ext>
              </a:extLst>
            </p:cNvPr>
            <p:cNvCxnSpPr>
              <a:cxnSpLocks/>
            </p:cNvCxnSpPr>
            <p:nvPr userDrawn="1"/>
          </p:nvCxnSpPr>
          <p:spPr>
            <a:xfrm rot="19800000">
              <a:off x="-118996"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C54C18D6-6BEE-A04D-BBDF-B53F0CD2AD68}"/>
                </a:ext>
              </a:extLst>
            </p:cNvPr>
            <p:cNvCxnSpPr>
              <a:cxnSpLocks/>
            </p:cNvCxnSpPr>
            <p:nvPr userDrawn="1"/>
          </p:nvCxnSpPr>
          <p:spPr>
            <a:xfrm rot="19800000">
              <a:off x="3163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EB42038E-7CF7-FC40-A7F3-8E94C39CA2F7}"/>
                </a:ext>
              </a:extLst>
            </p:cNvPr>
            <p:cNvCxnSpPr>
              <a:cxnSpLocks/>
            </p:cNvCxnSpPr>
            <p:nvPr userDrawn="1"/>
          </p:nvCxnSpPr>
          <p:spPr>
            <a:xfrm rot="19800000">
              <a:off x="18226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34F7B409-013B-0A47-9084-225AD2B54005}"/>
                </a:ext>
              </a:extLst>
            </p:cNvPr>
            <p:cNvCxnSpPr>
              <a:cxnSpLocks/>
            </p:cNvCxnSpPr>
            <p:nvPr userDrawn="1"/>
          </p:nvCxnSpPr>
          <p:spPr>
            <a:xfrm rot="19800000">
              <a:off x="33289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BD2466E0-95FE-CA41-B4C5-FD36A5CC90BE}"/>
                </a:ext>
              </a:extLst>
            </p:cNvPr>
            <p:cNvCxnSpPr>
              <a:cxnSpLocks/>
            </p:cNvCxnSpPr>
            <p:nvPr userDrawn="1"/>
          </p:nvCxnSpPr>
          <p:spPr>
            <a:xfrm rot="19800000">
              <a:off x="48352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3BDAC1CB-6A52-EE40-A42B-1DEAAF996348}"/>
                </a:ext>
              </a:extLst>
            </p:cNvPr>
            <p:cNvCxnSpPr>
              <a:cxnSpLocks/>
            </p:cNvCxnSpPr>
            <p:nvPr userDrawn="1"/>
          </p:nvCxnSpPr>
          <p:spPr>
            <a:xfrm rot="19800000">
              <a:off x="63415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431ECED6-997D-3A41-8DDA-46221167F7FE}"/>
                </a:ext>
              </a:extLst>
            </p:cNvPr>
            <p:cNvCxnSpPr>
              <a:cxnSpLocks/>
            </p:cNvCxnSpPr>
            <p:nvPr userDrawn="1"/>
          </p:nvCxnSpPr>
          <p:spPr>
            <a:xfrm rot="19800000">
              <a:off x="78478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5BB209CD-28A3-4540-855E-8F59FF10779F}"/>
                </a:ext>
              </a:extLst>
            </p:cNvPr>
            <p:cNvCxnSpPr>
              <a:cxnSpLocks/>
            </p:cNvCxnSpPr>
            <p:nvPr userDrawn="1"/>
          </p:nvCxnSpPr>
          <p:spPr>
            <a:xfrm rot="19800000">
              <a:off x="93541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a:extLst>
                <a:ext uri="{FF2B5EF4-FFF2-40B4-BE49-F238E27FC236}">
                  <a16:creationId xmlns:a16="http://schemas.microsoft.com/office/drawing/2014/main" id="{E0A50850-C33D-3549-87D9-CBF85FF507AA}"/>
                </a:ext>
              </a:extLst>
            </p:cNvPr>
            <p:cNvCxnSpPr>
              <a:cxnSpLocks/>
            </p:cNvCxnSpPr>
            <p:nvPr userDrawn="1"/>
          </p:nvCxnSpPr>
          <p:spPr>
            <a:xfrm rot="19800000">
              <a:off x="108604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a:extLst>
                <a:ext uri="{FF2B5EF4-FFF2-40B4-BE49-F238E27FC236}">
                  <a16:creationId xmlns:a16="http://schemas.microsoft.com/office/drawing/2014/main" id="{4422A1A2-A1CB-4340-8CF9-022D84178F6D}"/>
                </a:ext>
              </a:extLst>
            </p:cNvPr>
            <p:cNvCxnSpPr>
              <a:cxnSpLocks/>
            </p:cNvCxnSpPr>
            <p:nvPr userDrawn="1"/>
          </p:nvCxnSpPr>
          <p:spPr>
            <a:xfrm rot="19800000">
              <a:off x="123667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FD519F2F-374A-2B40-B6BA-BE5545A7C92F}"/>
                </a:ext>
              </a:extLst>
            </p:cNvPr>
            <p:cNvCxnSpPr>
              <a:cxnSpLocks/>
            </p:cNvCxnSpPr>
            <p:nvPr userDrawn="1"/>
          </p:nvCxnSpPr>
          <p:spPr>
            <a:xfrm rot="19800000">
              <a:off x="138730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a:extLst>
                <a:ext uri="{FF2B5EF4-FFF2-40B4-BE49-F238E27FC236}">
                  <a16:creationId xmlns:a16="http://schemas.microsoft.com/office/drawing/2014/main" id="{977769F7-674D-5D46-B4D0-54DF8B760550}"/>
                </a:ext>
              </a:extLst>
            </p:cNvPr>
            <p:cNvCxnSpPr>
              <a:cxnSpLocks/>
            </p:cNvCxnSpPr>
            <p:nvPr userDrawn="1"/>
          </p:nvCxnSpPr>
          <p:spPr>
            <a:xfrm rot="19800000">
              <a:off x="153793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1B569E7D-6CE9-984F-B647-D942E6B2F825}"/>
                </a:ext>
              </a:extLst>
            </p:cNvPr>
            <p:cNvCxnSpPr>
              <a:cxnSpLocks/>
            </p:cNvCxnSpPr>
            <p:nvPr userDrawn="1"/>
          </p:nvCxnSpPr>
          <p:spPr>
            <a:xfrm rot="19800000">
              <a:off x="168856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a:extLst>
                <a:ext uri="{FF2B5EF4-FFF2-40B4-BE49-F238E27FC236}">
                  <a16:creationId xmlns:a16="http://schemas.microsoft.com/office/drawing/2014/main" id="{41CBF110-F991-B541-BDE8-5E0CF507FAFE}"/>
                </a:ext>
              </a:extLst>
            </p:cNvPr>
            <p:cNvCxnSpPr>
              <a:cxnSpLocks/>
            </p:cNvCxnSpPr>
            <p:nvPr userDrawn="1"/>
          </p:nvCxnSpPr>
          <p:spPr>
            <a:xfrm rot="19800000">
              <a:off x="183919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B4F1F5A-4027-4240-81F7-735BB60E86AE}"/>
                </a:ext>
              </a:extLst>
            </p:cNvPr>
            <p:cNvCxnSpPr>
              <a:cxnSpLocks/>
            </p:cNvCxnSpPr>
            <p:nvPr userDrawn="1"/>
          </p:nvCxnSpPr>
          <p:spPr>
            <a:xfrm rot="19800000">
              <a:off x="198982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D846ADED-8E4B-FA41-ACBD-C1391B7E94D8}"/>
                </a:ext>
              </a:extLst>
            </p:cNvPr>
            <p:cNvCxnSpPr>
              <a:cxnSpLocks/>
            </p:cNvCxnSpPr>
            <p:nvPr userDrawn="1"/>
          </p:nvCxnSpPr>
          <p:spPr>
            <a:xfrm rot="19800000">
              <a:off x="214045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97B54441-B2E5-6647-82CB-3F8054F47355}"/>
                </a:ext>
              </a:extLst>
            </p:cNvPr>
            <p:cNvCxnSpPr>
              <a:cxnSpLocks/>
            </p:cNvCxnSpPr>
            <p:nvPr userDrawn="1"/>
          </p:nvCxnSpPr>
          <p:spPr>
            <a:xfrm rot="19800000">
              <a:off x="229108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209F89C3-2413-A041-9FC9-8556C0959507}"/>
                </a:ext>
              </a:extLst>
            </p:cNvPr>
            <p:cNvCxnSpPr>
              <a:cxnSpLocks/>
            </p:cNvCxnSpPr>
            <p:nvPr userDrawn="1"/>
          </p:nvCxnSpPr>
          <p:spPr>
            <a:xfrm rot="19800000">
              <a:off x="244171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a:extLst>
                <a:ext uri="{FF2B5EF4-FFF2-40B4-BE49-F238E27FC236}">
                  <a16:creationId xmlns:a16="http://schemas.microsoft.com/office/drawing/2014/main" id="{2974DC50-3728-704C-BF47-8374A08B7B0E}"/>
                </a:ext>
              </a:extLst>
            </p:cNvPr>
            <p:cNvCxnSpPr>
              <a:cxnSpLocks/>
            </p:cNvCxnSpPr>
            <p:nvPr userDrawn="1"/>
          </p:nvCxnSpPr>
          <p:spPr>
            <a:xfrm rot="19800000">
              <a:off x="259234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33B7446F-AE36-4B4C-829C-8150639F6EE4}"/>
                </a:ext>
              </a:extLst>
            </p:cNvPr>
            <p:cNvCxnSpPr>
              <a:cxnSpLocks/>
            </p:cNvCxnSpPr>
            <p:nvPr userDrawn="1"/>
          </p:nvCxnSpPr>
          <p:spPr>
            <a:xfrm rot="19800000">
              <a:off x="274297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00CABFD9-1370-374F-A5CD-EEC55C965B59}"/>
                </a:ext>
              </a:extLst>
            </p:cNvPr>
            <p:cNvCxnSpPr>
              <a:cxnSpLocks/>
            </p:cNvCxnSpPr>
            <p:nvPr userDrawn="1"/>
          </p:nvCxnSpPr>
          <p:spPr>
            <a:xfrm rot="19800000">
              <a:off x="289360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1D58ECA1-0FCD-DE4E-8F83-CABC15A9498B}"/>
                </a:ext>
              </a:extLst>
            </p:cNvPr>
            <p:cNvCxnSpPr>
              <a:cxnSpLocks/>
            </p:cNvCxnSpPr>
            <p:nvPr userDrawn="1"/>
          </p:nvCxnSpPr>
          <p:spPr>
            <a:xfrm rot="19800000">
              <a:off x="304423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a:extLst>
                <a:ext uri="{FF2B5EF4-FFF2-40B4-BE49-F238E27FC236}">
                  <a16:creationId xmlns:a16="http://schemas.microsoft.com/office/drawing/2014/main" id="{83C3D7E0-BCD8-1247-B475-DDB137894164}"/>
                </a:ext>
              </a:extLst>
            </p:cNvPr>
            <p:cNvCxnSpPr>
              <a:cxnSpLocks/>
            </p:cNvCxnSpPr>
            <p:nvPr userDrawn="1"/>
          </p:nvCxnSpPr>
          <p:spPr>
            <a:xfrm rot="19800000">
              <a:off x="319486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a:extLst>
                <a:ext uri="{FF2B5EF4-FFF2-40B4-BE49-F238E27FC236}">
                  <a16:creationId xmlns:a16="http://schemas.microsoft.com/office/drawing/2014/main" id="{07D4022D-29BA-E545-BD49-E76B42AFB3AD}"/>
                </a:ext>
              </a:extLst>
            </p:cNvPr>
            <p:cNvCxnSpPr>
              <a:cxnSpLocks/>
            </p:cNvCxnSpPr>
            <p:nvPr userDrawn="1"/>
          </p:nvCxnSpPr>
          <p:spPr>
            <a:xfrm rot="19800000">
              <a:off x="334549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a:extLst>
                <a:ext uri="{FF2B5EF4-FFF2-40B4-BE49-F238E27FC236}">
                  <a16:creationId xmlns:a16="http://schemas.microsoft.com/office/drawing/2014/main" id="{60AD783B-D2C4-BE4B-A01E-6B5515A120BE}"/>
                </a:ext>
              </a:extLst>
            </p:cNvPr>
            <p:cNvCxnSpPr>
              <a:cxnSpLocks/>
            </p:cNvCxnSpPr>
            <p:nvPr userDrawn="1"/>
          </p:nvCxnSpPr>
          <p:spPr>
            <a:xfrm rot="19800000">
              <a:off x="349612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a:extLst>
                <a:ext uri="{FF2B5EF4-FFF2-40B4-BE49-F238E27FC236}">
                  <a16:creationId xmlns:a16="http://schemas.microsoft.com/office/drawing/2014/main" id="{3F4D274C-6579-6245-BC3F-001E4C3B98D8}"/>
                </a:ext>
              </a:extLst>
            </p:cNvPr>
            <p:cNvCxnSpPr>
              <a:cxnSpLocks/>
            </p:cNvCxnSpPr>
            <p:nvPr userDrawn="1"/>
          </p:nvCxnSpPr>
          <p:spPr>
            <a:xfrm rot="19800000">
              <a:off x="364675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a:extLst>
                <a:ext uri="{FF2B5EF4-FFF2-40B4-BE49-F238E27FC236}">
                  <a16:creationId xmlns:a16="http://schemas.microsoft.com/office/drawing/2014/main" id="{11EA4368-19CA-F840-A008-34A049B8C2DC}"/>
                </a:ext>
              </a:extLst>
            </p:cNvPr>
            <p:cNvCxnSpPr>
              <a:cxnSpLocks/>
            </p:cNvCxnSpPr>
            <p:nvPr userDrawn="1"/>
          </p:nvCxnSpPr>
          <p:spPr>
            <a:xfrm rot="19800000">
              <a:off x="379738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18" name="Straight Connector 117">
              <a:extLst>
                <a:ext uri="{FF2B5EF4-FFF2-40B4-BE49-F238E27FC236}">
                  <a16:creationId xmlns:a16="http://schemas.microsoft.com/office/drawing/2014/main" id="{E406DBF5-B2A1-1B43-9D5E-8E150614CDFC}"/>
                </a:ext>
              </a:extLst>
            </p:cNvPr>
            <p:cNvCxnSpPr>
              <a:cxnSpLocks/>
            </p:cNvCxnSpPr>
            <p:nvPr userDrawn="1"/>
          </p:nvCxnSpPr>
          <p:spPr>
            <a:xfrm rot="19800000">
              <a:off x="394801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a:extLst>
                <a:ext uri="{FF2B5EF4-FFF2-40B4-BE49-F238E27FC236}">
                  <a16:creationId xmlns:a16="http://schemas.microsoft.com/office/drawing/2014/main" id="{9523CAD7-2546-2845-927A-57E2F90B0543}"/>
                </a:ext>
              </a:extLst>
            </p:cNvPr>
            <p:cNvCxnSpPr>
              <a:cxnSpLocks/>
            </p:cNvCxnSpPr>
            <p:nvPr userDrawn="1"/>
          </p:nvCxnSpPr>
          <p:spPr>
            <a:xfrm rot="19800000">
              <a:off x="409864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DEF96CCA-6FF3-4D44-A51E-9FC0A91D0CB5}"/>
                </a:ext>
              </a:extLst>
            </p:cNvPr>
            <p:cNvCxnSpPr>
              <a:cxnSpLocks/>
            </p:cNvCxnSpPr>
            <p:nvPr userDrawn="1"/>
          </p:nvCxnSpPr>
          <p:spPr>
            <a:xfrm rot="19800000">
              <a:off x="424927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a:extLst>
                <a:ext uri="{FF2B5EF4-FFF2-40B4-BE49-F238E27FC236}">
                  <a16:creationId xmlns:a16="http://schemas.microsoft.com/office/drawing/2014/main" id="{B0413E79-E666-6A48-B9FD-8CC575B096F2}"/>
                </a:ext>
              </a:extLst>
            </p:cNvPr>
            <p:cNvCxnSpPr>
              <a:cxnSpLocks/>
            </p:cNvCxnSpPr>
            <p:nvPr userDrawn="1"/>
          </p:nvCxnSpPr>
          <p:spPr>
            <a:xfrm rot="19800000">
              <a:off x="439990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a:extLst>
                <a:ext uri="{FF2B5EF4-FFF2-40B4-BE49-F238E27FC236}">
                  <a16:creationId xmlns:a16="http://schemas.microsoft.com/office/drawing/2014/main" id="{C1943336-416D-7F48-A0A6-4B99B01A0186}"/>
                </a:ext>
              </a:extLst>
            </p:cNvPr>
            <p:cNvCxnSpPr>
              <a:cxnSpLocks/>
            </p:cNvCxnSpPr>
            <p:nvPr userDrawn="1"/>
          </p:nvCxnSpPr>
          <p:spPr>
            <a:xfrm rot="19800000">
              <a:off x="455053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a:extLst>
                <a:ext uri="{FF2B5EF4-FFF2-40B4-BE49-F238E27FC236}">
                  <a16:creationId xmlns:a16="http://schemas.microsoft.com/office/drawing/2014/main" id="{59E817FC-224B-7544-9C77-41FE542C0457}"/>
                </a:ext>
              </a:extLst>
            </p:cNvPr>
            <p:cNvCxnSpPr>
              <a:cxnSpLocks/>
            </p:cNvCxnSpPr>
            <p:nvPr userDrawn="1"/>
          </p:nvCxnSpPr>
          <p:spPr>
            <a:xfrm rot="19800000">
              <a:off x="470116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a:extLst>
                <a:ext uri="{FF2B5EF4-FFF2-40B4-BE49-F238E27FC236}">
                  <a16:creationId xmlns:a16="http://schemas.microsoft.com/office/drawing/2014/main" id="{30C6E667-39A7-AB44-B281-0BF4FCB98FCF}"/>
                </a:ext>
              </a:extLst>
            </p:cNvPr>
            <p:cNvCxnSpPr>
              <a:cxnSpLocks/>
            </p:cNvCxnSpPr>
            <p:nvPr userDrawn="1"/>
          </p:nvCxnSpPr>
          <p:spPr>
            <a:xfrm rot="19800000">
              <a:off x="485179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a:extLst>
                <a:ext uri="{FF2B5EF4-FFF2-40B4-BE49-F238E27FC236}">
                  <a16:creationId xmlns:a16="http://schemas.microsoft.com/office/drawing/2014/main" id="{B34980A9-222E-8D4C-A432-438E7D41B444}"/>
                </a:ext>
              </a:extLst>
            </p:cNvPr>
            <p:cNvCxnSpPr>
              <a:cxnSpLocks/>
            </p:cNvCxnSpPr>
            <p:nvPr userDrawn="1"/>
          </p:nvCxnSpPr>
          <p:spPr>
            <a:xfrm rot="19800000">
              <a:off x="500242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a:extLst>
                <a:ext uri="{FF2B5EF4-FFF2-40B4-BE49-F238E27FC236}">
                  <a16:creationId xmlns:a16="http://schemas.microsoft.com/office/drawing/2014/main" id="{B0C82B96-A69B-3047-B990-7A446FFFF29E}"/>
                </a:ext>
              </a:extLst>
            </p:cNvPr>
            <p:cNvCxnSpPr>
              <a:cxnSpLocks/>
            </p:cNvCxnSpPr>
            <p:nvPr userDrawn="1"/>
          </p:nvCxnSpPr>
          <p:spPr>
            <a:xfrm rot="19800000">
              <a:off x="515305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a:extLst>
                <a:ext uri="{FF2B5EF4-FFF2-40B4-BE49-F238E27FC236}">
                  <a16:creationId xmlns:a16="http://schemas.microsoft.com/office/drawing/2014/main" id="{F906C1A7-6050-7541-980D-05FD89CDE34D}"/>
                </a:ext>
              </a:extLst>
            </p:cNvPr>
            <p:cNvCxnSpPr>
              <a:cxnSpLocks/>
            </p:cNvCxnSpPr>
            <p:nvPr userDrawn="1"/>
          </p:nvCxnSpPr>
          <p:spPr>
            <a:xfrm rot="19800000">
              <a:off x="530368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a:extLst>
                <a:ext uri="{FF2B5EF4-FFF2-40B4-BE49-F238E27FC236}">
                  <a16:creationId xmlns:a16="http://schemas.microsoft.com/office/drawing/2014/main" id="{D1DAD545-CBB5-0B4B-90CD-4F856FE4B98D}"/>
                </a:ext>
              </a:extLst>
            </p:cNvPr>
            <p:cNvCxnSpPr>
              <a:cxnSpLocks/>
            </p:cNvCxnSpPr>
            <p:nvPr userDrawn="1"/>
          </p:nvCxnSpPr>
          <p:spPr>
            <a:xfrm rot="19800000">
              <a:off x="545431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a:extLst>
                <a:ext uri="{FF2B5EF4-FFF2-40B4-BE49-F238E27FC236}">
                  <a16:creationId xmlns:a16="http://schemas.microsoft.com/office/drawing/2014/main" id="{72B700B3-6999-D743-9151-EA23F2085975}"/>
                </a:ext>
              </a:extLst>
            </p:cNvPr>
            <p:cNvCxnSpPr>
              <a:cxnSpLocks/>
            </p:cNvCxnSpPr>
            <p:nvPr userDrawn="1"/>
          </p:nvCxnSpPr>
          <p:spPr>
            <a:xfrm rot="19800000">
              <a:off x="560494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30" name="Straight Connector 129">
              <a:extLst>
                <a:ext uri="{FF2B5EF4-FFF2-40B4-BE49-F238E27FC236}">
                  <a16:creationId xmlns:a16="http://schemas.microsoft.com/office/drawing/2014/main" id="{4358894C-6779-A549-A1A3-4A3489A6E64A}"/>
                </a:ext>
              </a:extLst>
            </p:cNvPr>
            <p:cNvCxnSpPr>
              <a:cxnSpLocks/>
            </p:cNvCxnSpPr>
            <p:nvPr userDrawn="1"/>
          </p:nvCxnSpPr>
          <p:spPr>
            <a:xfrm rot="19800000">
              <a:off x="575557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a:extLst>
                <a:ext uri="{FF2B5EF4-FFF2-40B4-BE49-F238E27FC236}">
                  <a16:creationId xmlns:a16="http://schemas.microsoft.com/office/drawing/2014/main" id="{6C1149E6-3A06-1448-9547-EDD494FC835F}"/>
                </a:ext>
              </a:extLst>
            </p:cNvPr>
            <p:cNvCxnSpPr>
              <a:cxnSpLocks/>
            </p:cNvCxnSpPr>
            <p:nvPr userDrawn="1"/>
          </p:nvCxnSpPr>
          <p:spPr>
            <a:xfrm rot="19800000">
              <a:off x="590620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a:extLst>
                <a:ext uri="{FF2B5EF4-FFF2-40B4-BE49-F238E27FC236}">
                  <a16:creationId xmlns:a16="http://schemas.microsoft.com/office/drawing/2014/main" id="{79227444-5860-6543-9FB3-5274780374B0}"/>
                </a:ext>
              </a:extLst>
            </p:cNvPr>
            <p:cNvCxnSpPr>
              <a:cxnSpLocks/>
            </p:cNvCxnSpPr>
            <p:nvPr userDrawn="1"/>
          </p:nvCxnSpPr>
          <p:spPr>
            <a:xfrm rot="19800000">
              <a:off x="605683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a:extLst>
                <a:ext uri="{FF2B5EF4-FFF2-40B4-BE49-F238E27FC236}">
                  <a16:creationId xmlns:a16="http://schemas.microsoft.com/office/drawing/2014/main" id="{A16E0646-0638-2D4B-BE95-219B6E967239}"/>
                </a:ext>
              </a:extLst>
            </p:cNvPr>
            <p:cNvCxnSpPr>
              <a:cxnSpLocks/>
            </p:cNvCxnSpPr>
            <p:nvPr userDrawn="1"/>
          </p:nvCxnSpPr>
          <p:spPr>
            <a:xfrm rot="19800000">
              <a:off x="620746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a:extLst>
                <a:ext uri="{FF2B5EF4-FFF2-40B4-BE49-F238E27FC236}">
                  <a16:creationId xmlns:a16="http://schemas.microsoft.com/office/drawing/2014/main" id="{1EFEB040-B799-1548-B3BA-5E5DAEF23FA5}"/>
                </a:ext>
              </a:extLst>
            </p:cNvPr>
            <p:cNvCxnSpPr>
              <a:cxnSpLocks/>
            </p:cNvCxnSpPr>
            <p:nvPr userDrawn="1"/>
          </p:nvCxnSpPr>
          <p:spPr>
            <a:xfrm rot="19800000">
              <a:off x="635809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a:extLst>
                <a:ext uri="{FF2B5EF4-FFF2-40B4-BE49-F238E27FC236}">
                  <a16:creationId xmlns:a16="http://schemas.microsoft.com/office/drawing/2014/main" id="{F08B05BD-1B3E-E54E-A595-E5C0E44B090D}"/>
                </a:ext>
              </a:extLst>
            </p:cNvPr>
            <p:cNvCxnSpPr>
              <a:cxnSpLocks/>
            </p:cNvCxnSpPr>
            <p:nvPr userDrawn="1"/>
          </p:nvCxnSpPr>
          <p:spPr>
            <a:xfrm rot="19800000">
              <a:off x="650872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a:extLst>
                <a:ext uri="{FF2B5EF4-FFF2-40B4-BE49-F238E27FC236}">
                  <a16:creationId xmlns:a16="http://schemas.microsoft.com/office/drawing/2014/main" id="{2398B0AD-FD66-8F48-87F5-F88A2D45E8EA}"/>
                </a:ext>
              </a:extLst>
            </p:cNvPr>
            <p:cNvCxnSpPr>
              <a:cxnSpLocks/>
            </p:cNvCxnSpPr>
            <p:nvPr userDrawn="1"/>
          </p:nvCxnSpPr>
          <p:spPr>
            <a:xfrm rot="19800000">
              <a:off x="665935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a:extLst>
                <a:ext uri="{FF2B5EF4-FFF2-40B4-BE49-F238E27FC236}">
                  <a16:creationId xmlns:a16="http://schemas.microsoft.com/office/drawing/2014/main" id="{AA7B3011-C8EC-7A43-A6EE-C8A99F50E5CD}"/>
                </a:ext>
              </a:extLst>
            </p:cNvPr>
            <p:cNvCxnSpPr>
              <a:cxnSpLocks/>
            </p:cNvCxnSpPr>
            <p:nvPr userDrawn="1"/>
          </p:nvCxnSpPr>
          <p:spPr>
            <a:xfrm rot="19800000">
              <a:off x="680998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a:extLst>
                <a:ext uri="{FF2B5EF4-FFF2-40B4-BE49-F238E27FC236}">
                  <a16:creationId xmlns:a16="http://schemas.microsoft.com/office/drawing/2014/main" id="{491D6B19-748F-CD40-B54C-4D5B9E605DFF}"/>
                </a:ext>
              </a:extLst>
            </p:cNvPr>
            <p:cNvCxnSpPr>
              <a:cxnSpLocks/>
            </p:cNvCxnSpPr>
            <p:nvPr userDrawn="1"/>
          </p:nvCxnSpPr>
          <p:spPr>
            <a:xfrm rot="19800000">
              <a:off x="696061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a:extLst>
                <a:ext uri="{FF2B5EF4-FFF2-40B4-BE49-F238E27FC236}">
                  <a16:creationId xmlns:a16="http://schemas.microsoft.com/office/drawing/2014/main" id="{E4111957-8A53-8443-B89E-22DCA72CB0F2}"/>
                </a:ext>
              </a:extLst>
            </p:cNvPr>
            <p:cNvCxnSpPr>
              <a:cxnSpLocks/>
            </p:cNvCxnSpPr>
            <p:nvPr userDrawn="1"/>
          </p:nvCxnSpPr>
          <p:spPr>
            <a:xfrm rot="19800000">
              <a:off x="711124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a:extLst>
                <a:ext uri="{FF2B5EF4-FFF2-40B4-BE49-F238E27FC236}">
                  <a16:creationId xmlns:a16="http://schemas.microsoft.com/office/drawing/2014/main" id="{7A770BC7-08B7-1244-A7F3-B7959E38D1A4}"/>
                </a:ext>
              </a:extLst>
            </p:cNvPr>
            <p:cNvCxnSpPr>
              <a:cxnSpLocks/>
            </p:cNvCxnSpPr>
            <p:nvPr userDrawn="1"/>
          </p:nvCxnSpPr>
          <p:spPr>
            <a:xfrm rot="19800000">
              <a:off x="726187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41" name="Straight Connector 140">
              <a:extLst>
                <a:ext uri="{FF2B5EF4-FFF2-40B4-BE49-F238E27FC236}">
                  <a16:creationId xmlns:a16="http://schemas.microsoft.com/office/drawing/2014/main" id="{40BA082D-37BE-0544-885C-8CC972E687BE}"/>
                </a:ext>
              </a:extLst>
            </p:cNvPr>
            <p:cNvCxnSpPr>
              <a:cxnSpLocks/>
            </p:cNvCxnSpPr>
            <p:nvPr userDrawn="1"/>
          </p:nvCxnSpPr>
          <p:spPr>
            <a:xfrm rot="19800000">
              <a:off x="741250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42" name="Straight Connector 141">
              <a:extLst>
                <a:ext uri="{FF2B5EF4-FFF2-40B4-BE49-F238E27FC236}">
                  <a16:creationId xmlns:a16="http://schemas.microsoft.com/office/drawing/2014/main" id="{D6E02D1F-CE1F-A949-BB9F-39FF5F5CFF69}"/>
                </a:ext>
              </a:extLst>
            </p:cNvPr>
            <p:cNvCxnSpPr>
              <a:cxnSpLocks/>
            </p:cNvCxnSpPr>
            <p:nvPr userDrawn="1"/>
          </p:nvCxnSpPr>
          <p:spPr>
            <a:xfrm rot="19800000">
              <a:off x="756313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43" name="Straight Connector 142">
              <a:extLst>
                <a:ext uri="{FF2B5EF4-FFF2-40B4-BE49-F238E27FC236}">
                  <a16:creationId xmlns:a16="http://schemas.microsoft.com/office/drawing/2014/main" id="{0B0E54FC-3169-1246-A2EE-35F0A943BB32}"/>
                </a:ext>
              </a:extLst>
            </p:cNvPr>
            <p:cNvCxnSpPr>
              <a:cxnSpLocks/>
            </p:cNvCxnSpPr>
            <p:nvPr userDrawn="1"/>
          </p:nvCxnSpPr>
          <p:spPr>
            <a:xfrm rot="19800000">
              <a:off x="771376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44" name="Straight Connector 143">
              <a:extLst>
                <a:ext uri="{FF2B5EF4-FFF2-40B4-BE49-F238E27FC236}">
                  <a16:creationId xmlns:a16="http://schemas.microsoft.com/office/drawing/2014/main" id="{A8BEFF51-0035-3F42-99C0-94F0A445B1B5}"/>
                </a:ext>
              </a:extLst>
            </p:cNvPr>
            <p:cNvCxnSpPr>
              <a:cxnSpLocks/>
            </p:cNvCxnSpPr>
            <p:nvPr userDrawn="1"/>
          </p:nvCxnSpPr>
          <p:spPr>
            <a:xfrm rot="19800000">
              <a:off x="786439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45" name="Straight Connector 144">
              <a:extLst>
                <a:ext uri="{FF2B5EF4-FFF2-40B4-BE49-F238E27FC236}">
                  <a16:creationId xmlns:a16="http://schemas.microsoft.com/office/drawing/2014/main" id="{5C893861-C059-2645-9ACB-21ED1DE4EBDA}"/>
                </a:ext>
              </a:extLst>
            </p:cNvPr>
            <p:cNvCxnSpPr>
              <a:cxnSpLocks/>
            </p:cNvCxnSpPr>
            <p:nvPr userDrawn="1"/>
          </p:nvCxnSpPr>
          <p:spPr>
            <a:xfrm rot="19800000">
              <a:off x="801502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46" name="Straight Connector 145">
              <a:extLst>
                <a:ext uri="{FF2B5EF4-FFF2-40B4-BE49-F238E27FC236}">
                  <a16:creationId xmlns:a16="http://schemas.microsoft.com/office/drawing/2014/main" id="{75A1C4F3-E6F9-1A4B-BFFC-975BBB79CB84}"/>
                </a:ext>
              </a:extLst>
            </p:cNvPr>
            <p:cNvCxnSpPr>
              <a:cxnSpLocks/>
            </p:cNvCxnSpPr>
            <p:nvPr userDrawn="1"/>
          </p:nvCxnSpPr>
          <p:spPr>
            <a:xfrm rot="19800000">
              <a:off x="816565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47" name="Straight Connector 146">
              <a:extLst>
                <a:ext uri="{FF2B5EF4-FFF2-40B4-BE49-F238E27FC236}">
                  <a16:creationId xmlns:a16="http://schemas.microsoft.com/office/drawing/2014/main" id="{AC01242E-8DBB-5E4D-9CB2-FA0E6555B90A}"/>
                </a:ext>
              </a:extLst>
            </p:cNvPr>
            <p:cNvCxnSpPr>
              <a:cxnSpLocks/>
            </p:cNvCxnSpPr>
            <p:nvPr userDrawn="1"/>
          </p:nvCxnSpPr>
          <p:spPr>
            <a:xfrm rot="19800000">
              <a:off x="831628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48" name="Straight Connector 147">
              <a:extLst>
                <a:ext uri="{FF2B5EF4-FFF2-40B4-BE49-F238E27FC236}">
                  <a16:creationId xmlns:a16="http://schemas.microsoft.com/office/drawing/2014/main" id="{6E027732-D07E-9C49-A589-C334B2FE971C}"/>
                </a:ext>
              </a:extLst>
            </p:cNvPr>
            <p:cNvCxnSpPr>
              <a:cxnSpLocks/>
            </p:cNvCxnSpPr>
            <p:nvPr userDrawn="1"/>
          </p:nvCxnSpPr>
          <p:spPr>
            <a:xfrm rot="19800000">
              <a:off x="846691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49" name="Straight Connector 148">
              <a:extLst>
                <a:ext uri="{FF2B5EF4-FFF2-40B4-BE49-F238E27FC236}">
                  <a16:creationId xmlns:a16="http://schemas.microsoft.com/office/drawing/2014/main" id="{7987618F-FDA5-D44E-9E52-3CE08BF02AF4}"/>
                </a:ext>
              </a:extLst>
            </p:cNvPr>
            <p:cNvCxnSpPr>
              <a:cxnSpLocks/>
            </p:cNvCxnSpPr>
            <p:nvPr userDrawn="1"/>
          </p:nvCxnSpPr>
          <p:spPr>
            <a:xfrm rot="19800000">
              <a:off x="876817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a:extLst>
                <a:ext uri="{FF2B5EF4-FFF2-40B4-BE49-F238E27FC236}">
                  <a16:creationId xmlns:a16="http://schemas.microsoft.com/office/drawing/2014/main" id="{4411AE67-FD6C-FF48-B407-C63D7FA31EA4}"/>
                </a:ext>
              </a:extLst>
            </p:cNvPr>
            <p:cNvCxnSpPr>
              <a:cxnSpLocks/>
            </p:cNvCxnSpPr>
            <p:nvPr userDrawn="1"/>
          </p:nvCxnSpPr>
          <p:spPr>
            <a:xfrm rot="19800000">
              <a:off x="906943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51" name="Straight Connector 150">
              <a:extLst>
                <a:ext uri="{FF2B5EF4-FFF2-40B4-BE49-F238E27FC236}">
                  <a16:creationId xmlns:a16="http://schemas.microsoft.com/office/drawing/2014/main" id="{8D2AAEF4-3FCE-A346-BCD4-D074C37B5DB3}"/>
                </a:ext>
              </a:extLst>
            </p:cNvPr>
            <p:cNvCxnSpPr>
              <a:cxnSpLocks/>
            </p:cNvCxnSpPr>
            <p:nvPr userDrawn="1"/>
          </p:nvCxnSpPr>
          <p:spPr>
            <a:xfrm rot="19800000">
              <a:off x="937069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52" name="Straight Connector 151">
              <a:extLst>
                <a:ext uri="{FF2B5EF4-FFF2-40B4-BE49-F238E27FC236}">
                  <a16:creationId xmlns:a16="http://schemas.microsoft.com/office/drawing/2014/main" id="{BB2484FA-2658-2141-913B-3BCE1727EF04}"/>
                </a:ext>
              </a:extLst>
            </p:cNvPr>
            <p:cNvCxnSpPr>
              <a:cxnSpLocks/>
            </p:cNvCxnSpPr>
            <p:nvPr userDrawn="1"/>
          </p:nvCxnSpPr>
          <p:spPr>
            <a:xfrm rot="19800000">
              <a:off x="967195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a:extLst>
                <a:ext uri="{FF2B5EF4-FFF2-40B4-BE49-F238E27FC236}">
                  <a16:creationId xmlns:a16="http://schemas.microsoft.com/office/drawing/2014/main" id="{3B28D852-3AC1-4B4E-B055-5730D4410B7C}"/>
                </a:ext>
              </a:extLst>
            </p:cNvPr>
            <p:cNvCxnSpPr>
              <a:cxnSpLocks/>
            </p:cNvCxnSpPr>
            <p:nvPr userDrawn="1"/>
          </p:nvCxnSpPr>
          <p:spPr>
            <a:xfrm rot="19800000">
              <a:off x="997321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54" name="Straight Connector 153">
              <a:extLst>
                <a:ext uri="{FF2B5EF4-FFF2-40B4-BE49-F238E27FC236}">
                  <a16:creationId xmlns:a16="http://schemas.microsoft.com/office/drawing/2014/main" id="{C2E41833-969E-1947-96F1-266C449CE442}"/>
                </a:ext>
              </a:extLst>
            </p:cNvPr>
            <p:cNvCxnSpPr>
              <a:cxnSpLocks/>
            </p:cNvCxnSpPr>
            <p:nvPr userDrawn="1"/>
          </p:nvCxnSpPr>
          <p:spPr>
            <a:xfrm rot="19800000">
              <a:off x="861754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984787F3-7168-4C44-AB6C-F6C2732E794F}"/>
                </a:ext>
              </a:extLst>
            </p:cNvPr>
            <p:cNvCxnSpPr>
              <a:cxnSpLocks/>
            </p:cNvCxnSpPr>
            <p:nvPr userDrawn="1"/>
          </p:nvCxnSpPr>
          <p:spPr>
            <a:xfrm rot="19800000">
              <a:off x="891880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56" name="Straight Connector 155">
              <a:extLst>
                <a:ext uri="{FF2B5EF4-FFF2-40B4-BE49-F238E27FC236}">
                  <a16:creationId xmlns:a16="http://schemas.microsoft.com/office/drawing/2014/main" id="{FD693D80-E810-0647-ACB4-20209FE8EECF}"/>
                </a:ext>
              </a:extLst>
            </p:cNvPr>
            <p:cNvCxnSpPr>
              <a:cxnSpLocks/>
            </p:cNvCxnSpPr>
            <p:nvPr userDrawn="1"/>
          </p:nvCxnSpPr>
          <p:spPr>
            <a:xfrm rot="19800000">
              <a:off x="922006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57" name="Straight Connector 156">
              <a:extLst>
                <a:ext uri="{FF2B5EF4-FFF2-40B4-BE49-F238E27FC236}">
                  <a16:creationId xmlns:a16="http://schemas.microsoft.com/office/drawing/2014/main" id="{6F746566-9AC9-4546-A28D-1D5415EF1DBF}"/>
                </a:ext>
              </a:extLst>
            </p:cNvPr>
            <p:cNvCxnSpPr>
              <a:cxnSpLocks/>
            </p:cNvCxnSpPr>
            <p:nvPr userDrawn="1"/>
          </p:nvCxnSpPr>
          <p:spPr>
            <a:xfrm rot="19800000">
              <a:off x="952132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a:extLst>
                <a:ext uri="{FF2B5EF4-FFF2-40B4-BE49-F238E27FC236}">
                  <a16:creationId xmlns:a16="http://schemas.microsoft.com/office/drawing/2014/main" id="{631D2E13-5A1B-D246-97B9-69DD3AD8FDED}"/>
                </a:ext>
              </a:extLst>
            </p:cNvPr>
            <p:cNvCxnSpPr>
              <a:cxnSpLocks/>
            </p:cNvCxnSpPr>
            <p:nvPr userDrawn="1"/>
          </p:nvCxnSpPr>
          <p:spPr>
            <a:xfrm rot="19800000">
              <a:off x="982258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a:extLst>
                <a:ext uri="{FF2B5EF4-FFF2-40B4-BE49-F238E27FC236}">
                  <a16:creationId xmlns:a16="http://schemas.microsoft.com/office/drawing/2014/main" id="{6700F78E-D346-184E-BEF7-9A243BBEA3AF}"/>
                </a:ext>
              </a:extLst>
            </p:cNvPr>
            <p:cNvCxnSpPr>
              <a:cxnSpLocks/>
            </p:cNvCxnSpPr>
            <p:nvPr userDrawn="1"/>
          </p:nvCxnSpPr>
          <p:spPr>
            <a:xfrm rot="19800000">
              <a:off x="1012384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60" name="Straight Connector 159">
              <a:extLst>
                <a:ext uri="{FF2B5EF4-FFF2-40B4-BE49-F238E27FC236}">
                  <a16:creationId xmlns:a16="http://schemas.microsoft.com/office/drawing/2014/main" id="{0BAA6967-583B-C14A-A3BD-C8E6C35DD510}"/>
                </a:ext>
              </a:extLst>
            </p:cNvPr>
            <p:cNvCxnSpPr>
              <a:cxnSpLocks/>
            </p:cNvCxnSpPr>
            <p:nvPr userDrawn="1"/>
          </p:nvCxnSpPr>
          <p:spPr>
            <a:xfrm rot="19800000">
              <a:off x="1027447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a:extLst>
                <a:ext uri="{FF2B5EF4-FFF2-40B4-BE49-F238E27FC236}">
                  <a16:creationId xmlns:a16="http://schemas.microsoft.com/office/drawing/2014/main" id="{EE4ADF4E-5FA5-C243-8C6B-80FAFC7422F5}"/>
                </a:ext>
              </a:extLst>
            </p:cNvPr>
            <p:cNvCxnSpPr>
              <a:cxnSpLocks/>
            </p:cNvCxnSpPr>
            <p:nvPr userDrawn="1"/>
          </p:nvCxnSpPr>
          <p:spPr>
            <a:xfrm rot="19800000">
              <a:off x="1042510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62" name="Straight Connector 161">
              <a:extLst>
                <a:ext uri="{FF2B5EF4-FFF2-40B4-BE49-F238E27FC236}">
                  <a16:creationId xmlns:a16="http://schemas.microsoft.com/office/drawing/2014/main" id="{E666428D-4EAF-2449-B020-6479185463EE}"/>
                </a:ext>
              </a:extLst>
            </p:cNvPr>
            <p:cNvCxnSpPr>
              <a:cxnSpLocks/>
            </p:cNvCxnSpPr>
            <p:nvPr userDrawn="1"/>
          </p:nvCxnSpPr>
          <p:spPr>
            <a:xfrm rot="19800000">
              <a:off x="1057573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a:extLst>
                <a:ext uri="{FF2B5EF4-FFF2-40B4-BE49-F238E27FC236}">
                  <a16:creationId xmlns:a16="http://schemas.microsoft.com/office/drawing/2014/main" id="{8E88A8DF-440D-F843-BDF3-09F542371129}"/>
                </a:ext>
              </a:extLst>
            </p:cNvPr>
            <p:cNvCxnSpPr>
              <a:cxnSpLocks/>
            </p:cNvCxnSpPr>
            <p:nvPr userDrawn="1"/>
          </p:nvCxnSpPr>
          <p:spPr>
            <a:xfrm rot="19800000">
              <a:off x="1072636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64" name="Straight Connector 163">
              <a:extLst>
                <a:ext uri="{FF2B5EF4-FFF2-40B4-BE49-F238E27FC236}">
                  <a16:creationId xmlns:a16="http://schemas.microsoft.com/office/drawing/2014/main" id="{EF21735C-AA7F-1849-ADA0-3B914499816F}"/>
                </a:ext>
              </a:extLst>
            </p:cNvPr>
            <p:cNvCxnSpPr>
              <a:cxnSpLocks/>
            </p:cNvCxnSpPr>
            <p:nvPr userDrawn="1"/>
          </p:nvCxnSpPr>
          <p:spPr>
            <a:xfrm rot="19800000">
              <a:off x="1087699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a:extLst>
                <a:ext uri="{FF2B5EF4-FFF2-40B4-BE49-F238E27FC236}">
                  <a16:creationId xmlns:a16="http://schemas.microsoft.com/office/drawing/2014/main" id="{DB2F3206-3F4D-FC46-AF28-933B452F1E99}"/>
                </a:ext>
              </a:extLst>
            </p:cNvPr>
            <p:cNvCxnSpPr>
              <a:cxnSpLocks/>
            </p:cNvCxnSpPr>
            <p:nvPr userDrawn="1"/>
          </p:nvCxnSpPr>
          <p:spPr>
            <a:xfrm rot="19800000">
              <a:off x="1102762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a:extLst>
                <a:ext uri="{FF2B5EF4-FFF2-40B4-BE49-F238E27FC236}">
                  <a16:creationId xmlns:a16="http://schemas.microsoft.com/office/drawing/2014/main" id="{2FE8F496-C465-A347-A46B-24FABA80DD4D}"/>
                </a:ext>
              </a:extLst>
            </p:cNvPr>
            <p:cNvCxnSpPr>
              <a:cxnSpLocks/>
            </p:cNvCxnSpPr>
            <p:nvPr userDrawn="1"/>
          </p:nvCxnSpPr>
          <p:spPr>
            <a:xfrm rot="19800000">
              <a:off x="1117825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67" name="Straight Connector 166">
              <a:extLst>
                <a:ext uri="{FF2B5EF4-FFF2-40B4-BE49-F238E27FC236}">
                  <a16:creationId xmlns:a16="http://schemas.microsoft.com/office/drawing/2014/main" id="{E6E17AEA-01B4-E44D-BCC6-82985AB74360}"/>
                </a:ext>
              </a:extLst>
            </p:cNvPr>
            <p:cNvCxnSpPr>
              <a:cxnSpLocks/>
            </p:cNvCxnSpPr>
            <p:nvPr userDrawn="1"/>
          </p:nvCxnSpPr>
          <p:spPr>
            <a:xfrm rot="19800000">
              <a:off x="1132888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68" name="Straight Connector 167">
              <a:extLst>
                <a:ext uri="{FF2B5EF4-FFF2-40B4-BE49-F238E27FC236}">
                  <a16:creationId xmlns:a16="http://schemas.microsoft.com/office/drawing/2014/main" id="{031E3BA6-E58C-FB48-83BF-7E096922F136}"/>
                </a:ext>
              </a:extLst>
            </p:cNvPr>
            <p:cNvCxnSpPr>
              <a:cxnSpLocks/>
            </p:cNvCxnSpPr>
            <p:nvPr userDrawn="1"/>
          </p:nvCxnSpPr>
          <p:spPr>
            <a:xfrm rot="19800000">
              <a:off x="1147951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69" name="Straight Connector 168">
              <a:extLst>
                <a:ext uri="{FF2B5EF4-FFF2-40B4-BE49-F238E27FC236}">
                  <a16:creationId xmlns:a16="http://schemas.microsoft.com/office/drawing/2014/main" id="{35383660-875D-B341-98E1-1F45EF92F83A}"/>
                </a:ext>
              </a:extLst>
            </p:cNvPr>
            <p:cNvCxnSpPr>
              <a:cxnSpLocks/>
            </p:cNvCxnSpPr>
            <p:nvPr userDrawn="1"/>
          </p:nvCxnSpPr>
          <p:spPr>
            <a:xfrm rot="19800000">
              <a:off x="1163014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70" name="Straight Connector 169">
              <a:extLst>
                <a:ext uri="{FF2B5EF4-FFF2-40B4-BE49-F238E27FC236}">
                  <a16:creationId xmlns:a16="http://schemas.microsoft.com/office/drawing/2014/main" id="{72EEA16F-4F47-074E-B3F6-EC88B7912717}"/>
                </a:ext>
              </a:extLst>
            </p:cNvPr>
            <p:cNvCxnSpPr>
              <a:cxnSpLocks/>
            </p:cNvCxnSpPr>
            <p:nvPr userDrawn="1"/>
          </p:nvCxnSpPr>
          <p:spPr>
            <a:xfrm rot="19800000">
              <a:off x="1178077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id="{7A17A4D8-75A6-424B-8845-76D56F4E6F76}"/>
                </a:ext>
              </a:extLst>
            </p:cNvPr>
            <p:cNvCxnSpPr>
              <a:cxnSpLocks/>
            </p:cNvCxnSpPr>
            <p:nvPr userDrawn="1"/>
          </p:nvCxnSpPr>
          <p:spPr>
            <a:xfrm rot="19800000">
              <a:off x="1193140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72" name="Straight Connector 171">
              <a:extLst>
                <a:ext uri="{FF2B5EF4-FFF2-40B4-BE49-F238E27FC236}">
                  <a16:creationId xmlns:a16="http://schemas.microsoft.com/office/drawing/2014/main" id="{F11D9AE3-DBF2-7444-9FF4-88A8B3921D0C}"/>
                </a:ext>
              </a:extLst>
            </p:cNvPr>
            <p:cNvCxnSpPr>
              <a:cxnSpLocks/>
            </p:cNvCxnSpPr>
            <p:nvPr userDrawn="1"/>
          </p:nvCxnSpPr>
          <p:spPr>
            <a:xfrm rot="19800000">
              <a:off x="1208203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73" name="Straight Connector 172">
              <a:extLst>
                <a:ext uri="{FF2B5EF4-FFF2-40B4-BE49-F238E27FC236}">
                  <a16:creationId xmlns:a16="http://schemas.microsoft.com/office/drawing/2014/main" id="{DB46B090-17ED-D64C-8A33-E92C5097DFA7}"/>
                </a:ext>
              </a:extLst>
            </p:cNvPr>
            <p:cNvCxnSpPr>
              <a:cxnSpLocks/>
            </p:cNvCxnSpPr>
            <p:nvPr userDrawn="1"/>
          </p:nvCxnSpPr>
          <p:spPr>
            <a:xfrm rot="19800000">
              <a:off x="12232664"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74" name="Straight Connector 173">
              <a:extLst>
                <a:ext uri="{FF2B5EF4-FFF2-40B4-BE49-F238E27FC236}">
                  <a16:creationId xmlns:a16="http://schemas.microsoft.com/office/drawing/2014/main" id="{1F600F7F-07EB-C440-B5FC-1E8AE560651A}"/>
                </a:ext>
              </a:extLst>
            </p:cNvPr>
            <p:cNvCxnSpPr>
              <a:cxnSpLocks/>
            </p:cNvCxnSpPr>
            <p:nvPr userDrawn="1"/>
          </p:nvCxnSpPr>
          <p:spPr>
            <a:xfrm rot="19800000">
              <a:off x="12383322" y="6163283"/>
              <a:ext cx="0" cy="13716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77" name="Text Placeholder 176">
            <a:extLst>
              <a:ext uri="{FF2B5EF4-FFF2-40B4-BE49-F238E27FC236}">
                <a16:creationId xmlns:a16="http://schemas.microsoft.com/office/drawing/2014/main" id="{88F39D2A-DA00-7B46-8CFC-20962B709D28}"/>
              </a:ext>
            </a:extLst>
          </p:cNvPr>
          <p:cNvSpPr>
            <a:spLocks noGrp="1"/>
          </p:cNvSpPr>
          <p:nvPr userDrawn="1">
            <p:ph type="body" idx="1"/>
          </p:nvPr>
        </p:nvSpPr>
        <p:spPr>
          <a:xfrm>
            <a:off x="505100" y="2455718"/>
            <a:ext cx="3061063" cy="3394364"/>
          </a:xfrm>
          <a:prstGeom prst="rect">
            <a:avLst/>
          </a:prstGeom>
        </p:spPr>
        <p:txBody>
          <a:bodyPr vert="horz" lIns="91440" tIns="45720" rIns="91440" bIns="45720" rtlCol="0">
            <a:normAutofit/>
          </a:bodyPr>
          <a:lstStyle/>
          <a:p>
            <a:pPr lvl="0"/>
            <a:r>
              <a:rPr lang="en-US"/>
              <a:t>Edit Master text style</a:t>
            </a:r>
          </a:p>
        </p:txBody>
      </p:sp>
      <p:cxnSp>
        <p:nvCxnSpPr>
          <p:cNvPr id="182" name="Straight Connector 181">
            <a:extLst>
              <a:ext uri="{FF2B5EF4-FFF2-40B4-BE49-F238E27FC236}">
                <a16:creationId xmlns:a16="http://schemas.microsoft.com/office/drawing/2014/main" id="{97B8B258-9459-2D42-9651-694F3C5A0CC9}"/>
              </a:ext>
            </a:extLst>
          </p:cNvPr>
          <p:cNvCxnSpPr/>
          <p:nvPr userDrawn="1"/>
        </p:nvCxnSpPr>
        <p:spPr>
          <a:xfrm>
            <a:off x="-16126" y="6433457"/>
            <a:ext cx="12208126" cy="0"/>
          </a:xfrm>
          <a:prstGeom prst="line">
            <a:avLst/>
          </a:prstGeom>
          <a:ln>
            <a:solidFill>
              <a:srgbClr val="797979"/>
            </a:solidFill>
          </a:ln>
          <a:effectLst/>
        </p:spPr>
        <p:style>
          <a:lnRef idx="2">
            <a:schemeClr val="accent1"/>
          </a:lnRef>
          <a:fillRef idx="0">
            <a:schemeClr val="accent1"/>
          </a:fillRef>
          <a:effectRef idx="1">
            <a:schemeClr val="accent1"/>
          </a:effectRef>
          <a:fontRef idx="minor">
            <a:schemeClr val="tx1"/>
          </a:fontRef>
        </p:style>
      </p:cxnSp>
      <p:sp>
        <p:nvSpPr>
          <p:cNvPr id="184" name="Footer Placeholder 183">
            <a:extLst>
              <a:ext uri="{FF2B5EF4-FFF2-40B4-BE49-F238E27FC236}">
                <a16:creationId xmlns:a16="http://schemas.microsoft.com/office/drawing/2014/main" id="{6D013A53-15A8-AE47-A38E-646A17809E3E}"/>
              </a:ext>
            </a:extLst>
          </p:cNvPr>
          <p:cNvSpPr>
            <a:spLocks noGrp="1"/>
          </p:cNvSpPr>
          <p:nvPr>
            <p:ph type="ftr" sz="quarter" idx="3"/>
          </p:nvPr>
        </p:nvSpPr>
        <p:spPr>
          <a:xfrm>
            <a:off x="151280" y="108584"/>
            <a:ext cx="4114800" cy="365125"/>
          </a:xfrm>
          <a:prstGeom prst="rect">
            <a:avLst/>
          </a:prstGeom>
        </p:spPr>
        <p:txBody>
          <a:bodyPr vert="horz" lIns="91440" tIns="45720" rIns="91440" bIns="45720" rtlCol="0" anchor="ctr"/>
          <a:lstStyle>
            <a:lvl1pPr algn="l">
              <a:defRPr sz="1200" b="1" i="0" cap="all" spc="0" baseline="0">
                <a:solidFill>
                  <a:schemeClr val="accent1"/>
                </a:solidFill>
                <a:latin typeface="Arial Black" panose="020B0604020202020204" pitchFamily="34" charset="0"/>
                <a:cs typeface="Arial Black" panose="020B0604020202020204" pitchFamily="34" charset="0"/>
              </a:defRPr>
            </a:lvl1pPr>
          </a:lstStyle>
          <a:p>
            <a:r>
              <a:rPr lang="en-US"/>
              <a:t>Presentation title</a:t>
            </a:r>
          </a:p>
        </p:txBody>
      </p:sp>
      <p:sp>
        <p:nvSpPr>
          <p:cNvPr id="186" name="Slide Number Placeholder 185">
            <a:extLst>
              <a:ext uri="{FF2B5EF4-FFF2-40B4-BE49-F238E27FC236}">
                <a16:creationId xmlns:a16="http://schemas.microsoft.com/office/drawing/2014/main" id="{5BB95E39-F332-D84A-9467-5A5ADB6B9DCE}"/>
              </a:ext>
            </a:extLst>
          </p:cNvPr>
          <p:cNvSpPr>
            <a:spLocks noGrp="1"/>
          </p:cNvSpPr>
          <p:nvPr>
            <p:ph type="sldNum" sz="quarter" idx="4"/>
          </p:nvPr>
        </p:nvSpPr>
        <p:spPr>
          <a:xfrm>
            <a:off x="11634637" y="6433457"/>
            <a:ext cx="413657" cy="288018"/>
          </a:xfrm>
          <a:prstGeom prst="rect">
            <a:avLst/>
          </a:prstGeom>
        </p:spPr>
        <p:txBody>
          <a:bodyPr vert="horz" lIns="91440" tIns="45720" rIns="91440" bIns="45720" rtlCol="0" anchor="ctr"/>
          <a:lstStyle>
            <a:lvl1pPr algn="r">
              <a:defRPr sz="1100">
                <a:solidFill>
                  <a:schemeClr val="bg2"/>
                </a:solidFill>
              </a:defRPr>
            </a:lvl1pPr>
          </a:lstStyle>
          <a:p>
            <a:fld id="{B89104F9-3E94-014F-940C-F539A5798969}" type="slidenum">
              <a:rPr lang="en-US" smtClean="0"/>
              <a:pPr/>
              <a:t>‹#›</a:t>
            </a:fld>
            <a:endParaRPr lang="en-US"/>
          </a:p>
        </p:txBody>
      </p:sp>
      <p:pic>
        <p:nvPicPr>
          <p:cNvPr id="185" name="Picture 184">
            <a:extLst>
              <a:ext uri="{FF2B5EF4-FFF2-40B4-BE49-F238E27FC236}">
                <a16:creationId xmlns:a16="http://schemas.microsoft.com/office/drawing/2014/main" id="{2E876CA2-84A4-CA4B-B6B6-45A80C02F25A}"/>
              </a:ext>
            </a:extLst>
          </p:cNvPr>
          <p:cNvPicPr>
            <a:picLocks noChangeAspect="1"/>
          </p:cNvPicPr>
          <p:nvPr userDrawn="1"/>
        </p:nvPicPr>
        <p:blipFill>
          <a:blip r:embed="rId6"/>
          <a:stretch>
            <a:fillRect/>
          </a:stretch>
        </p:blipFill>
        <p:spPr>
          <a:xfrm>
            <a:off x="599864" y="6553200"/>
            <a:ext cx="2527300" cy="152400"/>
          </a:xfrm>
          <a:prstGeom prst="rect">
            <a:avLst/>
          </a:prstGeom>
        </p:spPr>
      </p:pic>
      <p:cxnSp>
        <p:nvCxnSpPr>
          <p:cNvPr id="181" name="Straight Connector 180">
            <a:extLst>
              <a:ext uri="{FF2B5EF4-FFF2-40B4-BE49-F238E27FC236}">
                <a16:creationId xmlns:a16="http://schemas.microsoft.com/office/drawing/2014/main" id="{59B9ECCA-1598-A248-873A-639362B39F50}"/>
              </a:ext>
            </a:extLst>
          </p:cNvPr>
          <p:cNvCxnSpPr/>
          <p:nvPr userDrawn="1"/>
        </p:nvCxnSpPr>
        <p:spPr>
          <a:xfrm>
            <a:off x="-16126" y="526274"/>
            <a:ext cx="12208126" cy="0"/>
          </a:xfrm>
          <a:prstGeom prst="line">
            <a:avLst/>
          </a:prstGeom>
          <a:ln>
            <a:solidFill>
              <a:srgbClr val="797979"/>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873220"/>
      </p:ext>
    </p:extLst>
  </p:cSld>
  <p:clrMap bg1="lt1" tx1="dk1" bg2="lt2" tx2="dk2" accent1="accent1" accent2="accent2" accent3="accent3" accent4="accent4" accent5="accent5" accent6="accent6" hlink="hlink" folHlink="folHlink"/>
  <p:sldLayoutIdLst>
    <p:sldLayoutId id="2147483708" r:id="rId1"/>
    <p:sldLayoutId id="2147483710" r:id="rId2"/>
    <p:sldLayoutId id="2147483712" r:id="rId3"/>
    <p:sldLayoutId id="2147483714" r:id="rId4"/>
  </p:sldLayoutIdLst>
  <p:hf sldNum="0" hdr="0" dt="0"/>
  <p:txStyles>
    <p:titleStyle>
      <a:lvl1pPr algn="l" defTabSz="609585" rtl="0" eaLnBrk="1" latinLnBrk="0" hangingPunct="1">
        <a:lnSpc>
          <a:spcPct val="70000"/>
        </a:lnSpc>
        <a:spcBef>
          <a:spcPct val="0"/>
        </a:spcBef>
        <a:buNone/>
        <a:defRPr sz="3200" b="1" i="0" kern="1200" cap="all" spc="-200" baseline="0">
          <a:solidFill>
            <a:schemeClr val="tx1"/>
          </a:solidFill>
          <a:latin typeface="Arial Black" panose="020B0604020202020204" pitchFamily="34" charset="0"/>
          <a:ea typeface="+mj-ea"/>
          <a:cs typeface="Arial Black" panose="020B0604020202020204" pitchFamily="34" charset="0"/>
        </a:defRPr>
      </a:lvl1pPr>
    </p:titleStyle>
    <p:bodyStyle>
      <a:lvl1pPr marL="0" indent="0" algn="l" defTabSz="335265" rtl="0" eaLnBrk="1" latinLnBrk="0" hangingPunct="1">
        <a:lnSpc>
          <a:spcPct val="80000"/>
        </a:lnSpc>
        <a:spcBef>
          <a:spcPts val="0"/>
        </a:spcBef>
        <a:spcAft>
          <a:spcPts val="800"/>
        </a:spcAft>
        <a:buFont typeface="Arial"/>
        <a:buNone/>
        <a:tabLst>
          <a:tab pos="274320" algn="l"/>
        </a:tabLst>
        <a:defRPr sz="2800" kern="1200" spc="-50" baseline="0">
          <a:solidFill>
            <a:schemeClr val="tx1"/>
          </a:solidFill>
          <a:latin typeface="Arial"/>
          <a:ea typeface="+mn-ea"/>
          <a:cs typeface="+mn-cs"/>
        </a:defRPr>
      </a:lvl1pPr>
      <a:lvl2pPr marL="917575" indent="-455613" algn="l" defTabSz="335265" rtl="0" eaLnBrk="1" latinLnBrk="0" hangingPunct="1">
        <a:lnSpc>
          <a:spcPct val="80000"/>
        </a:lnSpc>
        <a:spcBef>
          <a:spcPts val="0"/>
        </a:spcBef>
        <a:spcAft>
          <a:spcPts val="800"/>
        </a:spcAft>
        <a:buFont typeface="Arial"/>
        <a:buChar char="–"/>
        <a:tabLst>
          <a:tab pos="969963" algn="l"/>
        </a:tabLst>
        <a:defRPr sz="2800" kern="1200" spc="-50" baseline="0">
          <a:solidFill>
            <a:schemeClr val="bg1"/>
          </a:solidFill>
          <a:latin typeface="Arial"/>
          <a:ea typeface="+mn-ea"/>
          <a:cs typeface="+mn-cs"/>
        </a:defRPr>
      </a:lvl2pPr>
      <a:lvl3pPr marL="1490663" indent="-287338" algn="l" defTabSz="335265" rtl="0" eaLnBrk="1" latinLnBrk="0" hangingPunct="1">
        <a:lnSpc>
          <a:spcPct val="80000"/>
        </a:lnSpc>
        <a:spcBef>
          <a:spcPts val="0"/>
        </a:spcBef>
        <a:spcAft>
          <a:spcPts val="800"/>
        </a:spcAft>
        <a:buFont typeface="Arial"/>
        <a:buChar char="•"/>
        <a:tabLst>
          <a:tab pos="793750" algn="l"/>
        </a:tabLst>
        <a:defRPr sz="2800" kern="1200" spc="-50" baseline="0">
          <a:solidFill>
            <a:schemeClr val="bg1"/>
          </a:solidFill>
          <a:latin typeface="Arial"/>
          <a:ea typeface="+mn-ea"/>
          <a:cs typeface="+mn-cs"/>
        </a:defRPr>
      </a:lvl3pPr>
      <a:lvl4pPr marL="1828800" indent="-312738" algn="l" defTabSz="335265" rtl="0" eaLnBrk="1" latinLnBrk="0" hangingPunct="1">
        <a:lnSpc>
          <a:spcPct val="80000"/>
        </a:lnSpc>
        <a:spcBef>
          <a:spcPts val="0"/>
        </a:spcBef>
        <a:spcAft>
          <a:spcPts val="800"/>
        </a:spcAft>
        <a:buFont typeface="Arial"/>
        <a:buChar char="–"/>
        <a:tabLst>
          <a:tab pos="793750" algn="l"/>
        </a:tabLst>
        <a:defRPr sz="2800" kern="1200" spc="-50" baseline="0">
          <a:solidFill>
            <a:schemeClr val="bg1"/>
          </a:solidFill>
          <a:latin typeface="Arial"/>
          <a:ea typeface="+mn-ea"/>
          <a:cs typeface="+mn-cs"/>
        </a:defRPr>
      </a:lvl4pPr>
      <a:lvl5pPr marL="2116138" indent="-312738" algn="l" defTabSz="335265" rtl="0" eaLnBrk="1" latinLnBrk="0" hangingPunct="1">
        <a:lnSpc>
          <a:spcPct val="80000"/>
        </a:lnSpc>
        <a:spcBef>
          <a:spcPts val="0"/>
        </a:spcBef>
        <a:spcAft>
          <a:spcPts val="800"/>
        </a:spcAft>
        <a:buFont typeface="Arial"/>
        <a:buChar char="»"/>
        <a:tabLst>
          <a:tab pos="793750" algn="l"/>
        </a:tabLst>
        <a:defRPr sz="2800" kern="1200" spc="-50" baseline="0">
          <a:solidFill>
            <a:schemeClr val="bg1"/>
          </a:solidFill>
          <a:latin typeface="Arial"/>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039B7-911A-9B46-960D-8FD4CEF7A050}"/>
              </a:ext>
            </a:extLst>
          </p:cNvPr>
          <p:cNvSpPr>
            <a:spLocks noGrp="1"/>
          </p:cNvSpPr>
          <p:nvPr>
            <p:ph type="title"/>
          </p:nvPr>
        </p:nvSpPr>
        <p:spPr/>
        <p:txBody>
          <a:bodyPr/>
          <a:lstStyle/>
          <a:p>
            <a:r>
              <a:rPr lang="en-US" cap="none">
                <a:ln w="9525">
                  <a:solidFill>
                    <a:schemeClr val="bg1"/>
                  </a:solidFill>
                  <a:prstDash val="solid"/>
                </a:ln>
                <a:effectLst>
                  <a:outerShdw blurRad="12700" dist="38100" dir="2700000" algn="tl" rotWithShape="0">
                    <a:schemeClr val="bg1">
                      <a:lumMod val="50000"/>
                    </a:schemeClr>
                  </a:outerShdw>
                </a:effectLst>
                <a:latin typeface="Arial Black"/>
              </a:rPr>
              <a:t>Predicting Car Prices using Machine Learning</a:t>
            </a:r>
          </a:p>
        </p:txBody>
      </p:sp>
      <p:sp>
        <p:nvSpPr>
          <p:cNvPr id="3" name="Content Placeholder 2">
            <a:extLst>
              <a:ext uri="{FF2B5EF4-FFF2-40B4-BE49-F238E27FC236}">
                <a16:creationId xmlns:a16="http://schemas.microsoft.com/office/drawing/2014/main" id="{E1A9F4C8-7DB9-D844-912F-EE958C745A06}"/>
              </a:ext>
            </a:extLst>
          </p:cNvPr>
          <p:cNvSpPr>
            <a:spLocks noGrp="1"/>
          </p:cNvSpPr>
          <p:nvPr>
            <p:ph sz="quarter" idx="11"/>
          </p:nvPr>
        </p:nvSpPr>
        <p:spPr/>
        <p:txBody>
          <a:bodyPr/>
          <a:lstStyle/>
          <a:p>
            <a:r>
              <a:rPr lang="en-US"/>
              <a:t>December 6, 2022</a:t>
            </a:r>
          </a:p>
        </p:txBody>
      </p:sp>
      <p:sp>
        <p:nvSpPr>
          <p:cNvPr id="4" name="Content Placeholder 3">
            <a:extLst>
              <a:ext uri="{FF2B5EF4-FFF2-40B4-BE49-F238E27FC236}">
                <a16:creationId xmlns:a16="http://schemas.microsoft.com/office/drawing/2014/main" id="{C9EEF232-F1DA-F146-97C4-F1F2B98A2EB3}"/>
              </a:ext>
            </a:extLst>
          </p:cNvPr>
          <p:cNvSpPr>
            <a:spLocks noGrp="1"/>
          </p:cNvSpPr>
          <p:nvPr>
            <p:ph sz="quarter" idx="12"/>
          </p:nvPr>
        </p:nvSpPr>
        <p:spPr>
          <a:xfrm>
            <a:off x="696686" y="5105399"/>
            <a:ext cx="3494314" cy="571681"/>
          </a:xfrm>
        </p:spPr>
        <p:txBody>
          <a:bodyPr/>
          <a:lstStyle/>
          <a:p>
            <a:r>
              <a:rPr lang="en-US"/>
              <a:t>By- Team 1</a:t>
            </a:r>
          </a:p>
          <a:p>
            <a:endParaRPr lang="en-US"/>
          </a:p>
          <a:p>
            <a:r>
              <a:rPr lang="en-US"/>
              <a:t>Aakriti Deora</a:t>
            </a:r>
          </a:p>
          <a:p>
            <a:endParaRPr lang="en-US"/>
          </a:p>
          <a:p>
            <a:r>
              <a:rPr lang="en-US" err="1"/>
              <a:t>Rudraksh</a:t>
            </a:r>
            <a:r>
              <a:rPr lang="en-US"/>
              <a:t> </a:t>
            </a:r>
            <a:r>
              <a:rPr lang="en-US" err="1"/>
              <a:t>Sugandhi</a:t>
            </a:r>
            <a:r>
              <a:rPr lang="en-US"/>
              <a:t> </a:t>
            </a:r>
          </a:p>
        </p:txBody>
      </p:sp>
    </p:spTree>
    <p:extLst>
      <p:ext uri="{BB962C8B-B14F-4D97-AF65-F5344CB8AC3E}">
        <p14:creationId xmlns:p14="http://schemas.microsoft.com/office/powerpoint/2010/main" val="234023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84E34A6-776A-FB4B-AEBF-416F082A8AF3}"/>
              </a:ext>
            </a:extLst>
          </p:cNvPr>
          <p:cNvSpPr>
            <a:spLocks noGrp="1"/>
          </p:cNvSpPr>
          <p:nvPr>
            <p:ph type="ftr" sz="quarter" idx="10"/>
          </p:nvPr>
        </p:nvSpPr>
        <p:spPr>
          <a:xfrm>
            <a:off x="151280" y="180430"/>
            <a:ext cx="4114800" cy="365125"/>
          </a:xfrm>
        </p:spPr>
        <p:txBody>
          <a:bodyPr anchor="ctr">
            <a:normAutofit fontScale="92500"/>
          </a:bodyPr>
          <a:lstStyle/>
          <a:p>
            <a:r>
              <a:rPr lang="en-US" sz="1100" cap="none">
                <a:ln w="9525">
                  <a:solidFill>
                    <a:schemeClr val="bg1"/>
                  </a:solidFill>
                  <a:prstDash val="solid"/>
                </a:ln>
                <a:effectLst>
                  <a:outerShdw blurRad="12700" dist="38100" dir="2700000" algn="tl" rotWithShape="0">
                    <a:schemeClr val="bg1">
                      <a:lumMod val="50000"/>
                    </a:schemeClr>
                  </a:outerShdw>
                </a:effectLst>
              </a:rPr>
              <a:t>PREDICTING CAR PRICES USING MACHINE LEARNING</a:t>
            </a:r>
            <a:endParaRPr lang="en-US" sz="1100" cap="none"/>
          </a:p>
        </p:txBody>
      </p:sp>
      <p:sp>
        <p:nvSpPr>
          <p:cNvPr id="7" name="Rectangle 6">
            <a:extLst>
              <a:ext uri="{FF2B5EF4-FFF2-40B4-BE49-F238E27FC236}">
                <a16:creationId xmlns:a16="http://schemas.microsoft.com/office/drawing/2014/main" id="{DB1D9C13-D6FC-4476-84C7-E0EEC006901B}"/>
              </a:ext>
            </a:extLst>
          </p:cNvPr>
          <p:cNvSpPr/>
          <p:nvPr/>
        </p:nvSpPr>
        <p:spPr>
          <a:xfrm>
            <a:off x="380461" y="768487"/>
            <a:ext cx="11684419" cy="830997"/>
          </a:xfrm>
          <a:prstGeom prst="rect">
            <a:avLst/>
          </a:prstGeom>
          <a:noFill/>
        </p:spPr>
        <p:txBody>
          <a:bodyPr wrap="square" lIns="91440" tIns="45720" rIns="91440" bIns="45720">
            <a:spAutoFit/>
          </a:bodyPr>
          <a:lstStyle/>
          <a:p>
            <a:r>
              <a:rPr lang="en-US" sz="4800" b="1"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Bodoni MT" panose="02070603080606020203" pitchFamily="18" charset="0"/>
              </a:rPr>
              <a:t>Data Preparation</a:t>
            </a:r>
          </a:p>
        </p:txBody>
      </p:sp>
      <p:sp>
        <p:nvSpPr>
          <p:cNvPr id="2" name="Subtitle 2">
            <a:extLst>
              <a:ext uri="{FF2B5EF4-FFF2-40B4-BE49-F238E27FC236}">
                <a16:creationId xmlns:a16="http://schemas.microsoft.com/office/drawing/2014/main" id="{A19F97F9-9E51-647F-CCD1-6EF240DCD769}"/>
              </a:ext>
            </a:extLst>
          </p:cNvPr>
          <p:cNvSpPr txBox="1">
            <a:spLocks/>
          </p:cNvSpPr>
          <p:nvPr/>
        </p:nvSpPr>
        <p:spPr>
          <a:xfrm>
            <a:off x="339448" y="2429127"/>
            <a:ext cx="11766443" cy="4023360"/>
          </a:xfrm>
          <a:prstGeom prst="rect">
            <a:avLst/>
          </a:prstGeom>
        </p:spPr>
        <p:txBody>
          <a:bodyPr vert="horz" lIns="91440" tIns="45720" rIns="91440" bIns="45720" rtlCol="0">
            <a:normAutofit/>
          </a:bodyPr>
          <a:lstStyle>
            <a:lvl1pPr marL="274320" indent="-274320" algn="l" defTabSz="335265" rtl="0" eaLnBrk="1" latinLnBrk="0" hangingPunct="1">
              <a:lnSpc>
                <a:spcPct val="80000"/>
              </a:lnSpc>
              <a:spcBef>
                <a:spcPts val="0"/>
              </a:spcBef>
              <a:spcAft>
                <a:spcPts val="800"/>
              </a:spcAft>
              <a:buFont typeface="Arial"/>
              <a:buChar char="•"/>
              <a:tabLst>
                <a:tab pos="274320" algn="l"/>
              </a:tabLst>
              <a:defRPr sz="3733" kern="1200" spc="-50" baseline="0">
                <a:solidFill>
                  <a:schemeClr val="tx1">
                    <a:lumMod val="85000"/>
                    <a:lumOff val="15000"/>
                  </a:schemeClr>
                </a:solidFill>
                <a:latin typeface="Arial"/>
                <a:ea typeface="+mn-ea"/>
                <a:cs typeface="+mn-cs"/>
              </a:defRPr>
            </a:lvl1pPr>
            <a:lvl2pPr marL="917575" indent="-455613" algn="l" defTabSz="335265" rtl="0" eaLnBrk="1" latinLnBrk="0" hangingPunct="1">
              <a:lnSpc>
                <a:spcPct val="80000"/>
              </a:lnSpc>
              <a:spcBef>
                <a:spcPts val="0"/>
              </a:spcBef>
              <a:spcAft>
                <a:spcPts val="800"/>
              </a:spcAft>
              <a:buFont typeface="Arial"/>
              <a:buChar char="–"/>
              <a:tabLst>
                <a:tab pos="969963" algn="l"/>
              </a:tabLst>
              <a:defRPr sz="3200" kern="1200" spc="-50" baseline="0">
                <a:solidFill>
                  <a:schemeClr val="tx1">
                    <a:lumMod val="85000"/>
                    <a:lumOff val="15000"/>
                  </a:schemeClr>
                </a:solidFill>
                <a:latin typeface="Arial"/>
                <a:ea typeface="+mn-ea"/>
                <a:cs typeface="+mn-cs"/>
              </a:defRPr>
            </a:lvl2pPr>
            <a:lvl3pPr marL="1490663" indent="-287338" algn="l" defTabSz="335265" rtl="0" eaLnBrk="1" latinLnBrk="0" hangingPunct="1">
              <a:lnSpc>
                <a:spcPct val="80000"/>
              </a:lnSpc>
              <a:spcBef>
                <a:spcPts val="0"/>
              </a:spcBef>
              <a:spcAft>
                <a:spcPts val="800"/>
              </a:spcAft>
              <a:buFont typeface="Arial"/>
              <a:buChar char="•"/>
              <a:tabLst>
                <a:tab pos="793750" algn="l"/>
              </a:tabLst>
              <a:defRPr sz="2667" kern="1200" spc="-50" baseline="0">
                <a:solidFill>
                  <a:schemeClr val="tx1">
                    <a:lumMod val="85000"/>
                    <a:lumOff val="15000"/>
                  </a:schemeClr>
                </a:solidFill>
                <a:latin typeface="Arial"/>
                <a:ea typeface="+mn-ea"/>
                <a:cs typeface="+mn-cs"/>
              </a:defRPr>
            </a:lvl3pPr>
            <a:lvl4pPr marL="1828800" indent="-312738" algn="l" defTabSz="335265" rtl="0" eaLnBrk="1" latinLnBrk="0" hangingPunct="1">
              <a:lnSpc>
                <a:spcPct val="80000"/>
              </a:lnSpc>
              <a:spcBef>
                <a:spcPts val="0"/>
              </a:spcBef>
              <a:spcAft>
                <a:spcPts val="800"/>
              </a:spcAft>
              <a:buFont typeface="Arial"/>
              <a:buChar char="–"/>
              <a:tabLst>
                <a:tab pos="793750" algn="l"/>
              </a:tabLst>
              <a:defRPr sz="2400" kern="1200" spc="-50" baseline="0">
                <a:solidFill>
                  <a:schemeClr val="tx1">
                    <a:lumMod val="85000"/>
                    <a:lumOff val="15000"/>
                  </a:schemeClr>
                </a:solidFill>
                <a:latin typeface="Arial"/>
                <a:ea typeface="+mn-ea"/>
                <a:cs typeface="+mn-cs"/>
              </a:defRPr>
            </a:lvl4pPr>
            <a:lvl5pPr marL="2116138" indent="-312738" algn="l" defTabSz="335265" rtl="0" eaLnBrk="1" latinLnBrk="0" hangingPunct="1">
              <a:lnSpc>
                <a:spcPct val="80000"/>
              </a:lnSpc>
              <a:spcBef>
                <a:spcPts val="0"/>
              </a:spcBef>
              <a:spcAft>
                <a:spcPts val="800"/>
              </a:spcAft>
              <a:buFont typeface="Arial"/>
              <a:buChar char="»"/>
              <a:tabLst>
                <a:tab pos="793750" algn="l"/>
              </a:tabLst>
              <a:defRPr sz="2400" kern="1200" spc="-50" baseline="0">
                <a:solidFill>
                  <a:schemeClr val="tx1">
                    <a:lumMod val="85000"/>
                    <a:lumOff val="15000"/>
                  </a:schemeClr>
                </a:solidFill>
                <a:latin typeface="Arial"/>
                <a:ea typeface="+mn-ea"/>
                <a:cs typeface="+mn-cs"/>
              </a:defRPr>
            </a:lvl5pPr>
            <a:lvl6pPr marL="3352716" indent="-304792" algn="l" defTabSz="609585" rtl="0" eaLnBrk="1" latinLnBrk="0" hangingPunct="1">
              <a:spcBef>
                <a:spcPct val="20000"/>
              </a:spcBef>
              <a:buFont typeface="Arial"/>
              <a:buChar char="•"/>
              <a:defRPr sz="2400"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400"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400"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400" kern="1200">
                <a:solidFill>
                  <a:schemeClr val="tx1"/>
                </a:solidFill>
                <a:latin typeface="+mn-lt"/>
                <a:ea typeface="+mn-ea"/>
                <a:cs typeface="+mn-cs"/>
              </a:defRPr>
            </a:lvl9pPr>
          </a:lstStyle>
          <a:p>
            <a:pPr marL="571500" indent="-571500" fontAlgn="auto">
              <a:buFont typeface="Arial" panose="020B0604020202020204" pitchFamily="34" charset="0"/>
              <a:buChar char="•"/>
            </a:pPr>
            <a:endParaRPr lang="en-US" sz="1800">
              <a:solidFill>
                <a:srgbClr val="000000"/>
              </a:solidFill>
              <a:latin typeface="Times New Roman" panose="02020603050405020304" pitchFamily="18" charset="0"/>
              <a:cs typeface="Times New Roman" panose="02020603050405020304" pitchFamily="18" charset="0"/>
            </a:endParaRPr>
          </a:p>
        </p:txBody>
      </p:sp>
      <p:sp>
        <p:nvSpPr>
          <p:cNvPr id="8" name="Subtitle 2">
            <a:extLst>
              <a:ext uri="{FF2B5EF4-FFF2-40B4-BE49-F238E27FC236}">
                <a16:creationId xmlns:a16="http://schemas.microsoft.com/office/drawing/2014/main" id="{F28029C3-D91D-A1A9-20DA-4F199CB6AD62}"/>
              </a:ext>
            </a:extLst>
          </p:cNvPr>
          <p:cNvSpPr>
            <a:spLocks noGrp="1"/>
          </p:cNvSpPr>
          <p:nvPr>
            <p:ph sz="half" idx="1"/>
          </p:nvPr>
        </p:nvSpPr>
        <p:spPr>
          <a:xfrm>
            <a:off x="298438" y="1776796"/>
            <a:ext cx="11493422" cy="4151571"/>
          </a:xfrm>
        </p:spPr>
        <p:txBody>
          <a:bodyPr>
            <a:normAutofit/>
          </a:bodyPr>
          <a:lstStyle/>
          <a:p>
            <a:pPr marL="571500" indent="-571500">
              <a:buFont typeface="Arial" panose="020B0604020202020204" pitchFamily="34" charset="0"/>
              <a:buChar char="•"/>
            </a:pPr>
            <a:endParaRPr lang="en-US" sz="1800">
              <a:latin typeface="Times New Roman" panose="02020603050405020304" pitchFamily="18" charset="0"/>
            </a:endParaRPr>
          </a:p>
          <a:p>
            <a:pPr marL="571500" indent="-571500">
              <a:buFont typeface="Arial" panose="020B0604020202020204" pitchFamily="34" charset="0"/>
              <a:buChar char="•"/>
            </a:pPr>
            <a:r>
              <a:rPr lang="en-US" sz="1800">
                <a:latin typeface="Times New Roman" panose="02020603050405020304" pitchFamily="18" charset="0"/>
              </a:rPr>
              <a:t>Checked for any null values</a:t>
            </a:r>
          </a:p>
          <a:p>
            <a:pPr marL="571500" indent="-571500">
              <a:buFont typeface="Arial" panose="020B0604020202020204" pitchFamily="34" charset="0"/>
              <a:buChar char="•"/>
            </a:pPr>
            <a:r>
              <a:rPr lang="en-US" sz="1800">
                <a:latin typeface="Times New Roman" panose="02020603050405020304" pitchFamily="18" charset="0"/>
              </a:rPr>
              <a:t>Removed duplicate rows of data</a:t>
            </a:r>
          </a:p>
          <a:p>
            <a:pPr marL="571500" indent="-571500">
              <a:buFont typeface="Arial" panose="020B0604020202020204" pitchFamily="34" charset="0"/>
              <a:buChar char="•"/>
            </a:pPr>
            <a:r>
              <a:rPr lang="en-US" sz="1800">
                <a:latin typeface="Times New Roman" panose="02020603050405020304" pitchFamily="18" charset="0"/>
              </a:rPr>
              <a:t>Extracting important features from the dataset</a:t>
            </a:r>
          </a:p>
          <a:p>
            <a:pPr marL="571500" indent="-571500">
              <a:buFont typeface="Arial" panose="020B0604020202020204" pitchFamily="34" charset="0"/>
              <a:buChar char="•"/>
            </a:pPr>
            <a:r>
              <a:rPr lang="en-US" sz="1800">
                <a:latin typeface="Times New Roman" panose="02020603050405020304" pitchFamily="18" charset="0"/>
              </a:rPr>
              <a:t>Encoding the categorical features</a:t>
            </a:r>
          </a:p>
          <a:p>
            <a:pPr marL="571500" indent="-571500">
              <a:buFont typeface="Arial" panose="020B0604020202020204" pitchFamily="34" charset="0"/>
              <a:buChar char="•"/>
            </a:pPr>
            <a:endParaRPr lang="en-US" sz="1800">
              <a:latin typeface="Times New Roman" panose="02020603050405020304" pitchFamily="18" charset="0"/>
            </a:endParaRPr>
          </a:p>
          <a:p>
            <a:pPr marL="571500" indent="-571500">
              <a:buFont typeface="Arial" panose="020B0604020202020204" pitchFamily="34" charset="0"/>
              <a:buChar cha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571500" indent="-571500">
              <a:buFont typeface="Arial" panose="020B0604020202020204" pitchFamily="34" charset="0"/>
              <a:buChar char="•"/>
            </a:pPr>
            <a:endParaRPr lang="en-US" sz="3600">
              <a:solidFill>
                <a:schemeClr val="accent3"/>
              </a:solidFill>
              <a:latin typeface="Bodoni MT" panose="02070603080606020203" pitchFamily="18" charset="0"/>
            </a:endParaRPr>
          </a:p>
        </p:txBody>
      </p:sp>
    </p:spTree>
    <p:extLst>
      <p:ext uri="{BB962C8B-B14F-4D97-AF65-F5344CB8AC3E}">
        <p14:creationId xmlns:p14="http://schemas.microsoft.com/office/powerpoint/2010/main" val="3388880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84E34A6-776A-FB4B-AEBF-416F082A8AF3}"/>
              </a:ext>
            </a:extLst>
          </p:cNvPr>
          <p:cNvSpPr>
            <a:spLocks noGrp="1"/>
          </p:cNvSpPr>
          <p:nvPr>
            <p:ph type="ftr" sz="quarter" idx="10"/>
          </p:nvPr>
        </p:nvSpPr>
        <p:spPr>
          <a:xfrm>
            <a:off x="151280" y="180430"/>
            <a:ext cx="4114800" cy="365125"/>
          </a:xfrm>
        </p:spPr>
        <p:txBody>
          <a:bodyPr anchor="ctr">
            <a:normAutofit fontScale="92500"/>
          </a:bodyPr>
          <a:lstStyle/>
          <a:p>
            <a:r>
              <a:rPr lang="en-US" sz="1100" cap="none">
                <a:ln w="9525">
                  <a:solidFill>
                    <a:schemeClr val="bg1"/>
                  </a:solidFill>
                  <a:prstDash val="solid"/>
                </a:ln>
                <a:effectLst>
                  <a:outerShdw blurRad="12700" dist="38100" dir="2700000" algn="tl" rotWithShape="0">
                    <a:schemeClr val="bg1">
                      <a:lumMod val="50000"/>
                    </a:schemeClr>
                  </a:outerShdw>
                </a:effectLst>
              </a:rPr>
              <a:t>PREDICTING CAR PRICES USING MACHINE LEARNING</a:t>
            </a:r>
            <a:endParaRPr lang="en-US" sz="1100" cap="none"/>
          </a:p>
        </p:txBody>
      </p:sp>
      <p:sp>
        <p:nvSpPr>
          <p:cNvPr id="7" name="Rectangle 6">
            <a:extLst>
              <a:ext uri="{FF2B5EF4-FFF2-40B4-BE49-F238E27FC236}">
                <a16:creationId xmlns:a16="http://schemas.microsoft.com/office/drawing/2014/main" id="{DB1D9C13-D6FC-4476-84C7-E0EEC006901B}"/>
              </a:ext>
            </a:extLst>
          </p:cNvPr>
          <p:cNvSpPr/>
          <p:nvPr/>
        </p:nvSpPr>
        <p:spPr>
          <a:xfrm>
            <a:off x="380461" y="768487"/>
            <a:ext cx="11684419" cy="830997"/>
          </a:xfrm>
          <a:prstGeom prst="rect">
            <a:avLst/>
          </a:prstGeom>
          <a:noFill/>
        </p:spPr>
        <p:txBody>
          <a:bodyPr wrap="square" lIns="91440" tIns="45720" rIns="91440" bIns="45720" anchor="t">
            <a:spAutoFit/>
          </a:bodyPr>
          <a:lstStyle/>
          <a:p>
            <a:r>
              <a:rPr lang="en-US" sz="4800" b="1">
                <a:ln w="12700">
                  <a:solidFill>
                    <a:srgbClr val="B36012">
                      <a:lumMod val="50000"/>
                    </a:srgbClr>
                  </a:solidFill>
                  <a:prstDash val="solid"/>
                </a:ln>
                <a:pattFill prst="narHorz">
                  <a:fgClr>
                    <a:schemeClr val="accent3"/>
                  </a:fgClr>
                  <a:bgClr>
                    <a:schemeClr val="accent3">
                      <a:lumMod val="40000"/>
                      <a:lumOff val="60000"/>
                    </a:schemeClr>
                  </a:bgClr>
                </a:pattFill>
                <a:effectLst>
                  <a:innerShdw blurRad="177800">
                    <a:srgbClr val="B36012">
                      <a:lumMod val="50000"/>
                    </a:srgbClr>
                  </a:innerShdw>
                </a:effectLst>
                <a:latin typeface="Bodoni MT"/>
                <a:cs typeface="Arial"/>
              </a:rPr>
              <a:t>Correlation Matrix</a:t>
            </a:r>
          </a:p>
        </p:txBody>
      </p:sp>
      <p:sp>
        <p:nvSpPr>
          <p:cNvPr id="2" name="Subtitle 2">
            <a:extLst>
              <a:ext uri="{FF2B5EF4-FFF2-40B4-BE49-F238E27FC236}">
                <a16:creationId xmlns:a16="http://schemas.microsoft.com/office/drawing/2014/main" id="{A19F97F9-9E51-647F-CCD1-6EF240DCD769}"/>
              </a:ext>
            </a:extLst>
          </p:cNvPr>
          <p:cNvSpPr txBox="1">
            <a:spLocks/>
          </p:cNvSpPr>
          <p:nvPr/>
        </p:nvSpPr>
        <p:spPr>
          <a:xfrm>
            <a:off x="339448" y="2429127"/>
            <a:ext cx="11766443" cy="4023360"/>
          </a:xfrm>
          <a:prstGeom prst="rect">
            <a:avLst/>
          </a:prstGeom>
        </p:spPr>
        <p:txBody>
          <a:bodyPr vert="horz" lIns="91440" tIns="45720" rIns="91440" bIns="45720" rtlCol="0">
            <a:normAutofit/>
          </a:bodyPr>
          <a:lstStyle>
            <a:lvl1pPr marL="274320" indent="-274320" algn="l" defTabSz="335265" rtl="0" eaLnBrk="1" latinLnBrk="0" hangingPunct="1">
              <a:lnSpc>
                <a:spcPct val="80000"/>
              </a:lnSpc>
              <a:spcBef>
                <a:spcPts val="0"/>
              </a:spcBef>
              <a:spcAft>
                <a:spcPts val="800"/>
              </a:spcAft>
              <a:buFont typeface="Arial"/>
              <a:buChar char="•"/>
              <a:tabLst>
                <a:tab pos="274320" algn="l"/>
              </a:tabLst>
              <a:defRPr sz="3733" kern="1200" spc="-50" baseline="0">
                <a:solidFill>
                  <a:schemeClr val="tx1">
                    <a:lumMod val="85000"/>
                    <a:lumOff val="15000"/>
                  </a:schemeClr>
                </a:solidFill>
                <a:latin typeface="Arial"/>
                <a:ea typeface="+mn-ea"/>
                <a:cs typeface="+mn-cs"/>
              </a:defRPr>
            </a:lvl1pPr>
            <a:lvl2pPr marL="917575" indent="-455613" algn="l" defTabSz="335265" rtl="0" eaLnBrk="1" latinLnBrk="0" hangingPunct="1">
              <a:lnSpc>
                <a:spcPct val="80000"/>
              </a:lnSpc>
              <a:spcBef>
                <a:spcPts val="0"/>
              </a:spcBef>
              <a:spcAft>
                <a:spcPts val="800"/>
              </a:spcAft>
              <a:buFont typeface="Arial"/>
              <a:buChar char="–"/>
              <a:tabLst>
                <a:tab pos="969963" algn="l"/>
              </a:tabLst>
              <a:defRPr sz="3200" kern="1200" spc="-50" baseline="0">
                <a:solidFill>
                  <a:schemeClr val="tx1">
                    <a:lumMod val="85000"/>
                    <a:lumOff val="15000"/>
                  </a:schemeClr>
                </a:solidFill>
                <a:latin typeface="Arial"/>
                <a:ea typeface="+mn-ea"/>
                <a:cs typeface="+mn-cs"/>
              </a:defRPr>
            </a:lvl2pPr>
            <a:lvl3pPr marL="1490663" indent="-287338" algn="l" defTabSz="335265" rtl="0" eaLnBrk="1" latinLnBrk="0" hangingPunct="1">
              <a:lnSpc>
                <a:spcPct val="80000"/>
              </a:lnSpc>
              <a:spcBef>
                <a:spcPts val="0"/>
              </a:spcBef>
              <a:spcAft>
                <a:spcPts val="800"/>
              </a:spcAft>
              <a:buFont typeface="Arial"/>
              <a:buChar char="•"/>
              <a:tabLst>
                <a:tab pos="793750" algn="l"/>
              </a:tabLst>
              <a:defRPr sz="2667" kern="1200" spc="-50" baseline="0">
                <a:solidFill>
                  <a:schemeClr val="tx1">
                    <a:lumMod val="85000"/>
                    <a:lumOff val="15000"/>
                  </a:schemeClr>
                </a:solidFill>
                <a:latin typeface="Arial"/>
                <a:ea typeface="+mn-ea"/>
                <a:cs typeface="+mn-cs"/>
              </a:defRPr>
            </a:lvl3pPr>
            <a:lvl4pPr marL="1828800" indent="-312738" algn="l" defTabSz="335265" rtl="0" eaLnBrk="1" latinLnBrk="0" hangingPunct="1">
              <a:lnSpc>
                <a:spcPct val="80000"/>
              </a:lnSpc>
              <a:spcBef>
                <a:spcPts val="0"/>
              </a:spcBef>
              <a:spcAft>
                <a:spcPts val="800"/>
              </a:spcAft>
              <a:buFont typeface="Arial"/>
              <a:buChar char="–"/>
              <a:tabLst>
                <a:tab pos="793750" algn="l"/>
              </a:tabLst>
              <a:defRPr sz="2400" kern="1200" spc="-50" baseline="0">
                <a:solidFill>
                  <a:schemeClr val="tx1">
                    <a:lumMod val="85000"/>
                    <a:lumOff val="15000"/>
                  </a:schemeClr>
                </a:solidFill>
                <a:latin typeface="Arial"/>
                <a:ea typeface="+mn-ea"/>
                <a:cs typeface="+mn-cs"/>
              </a:defRPr>
            </a:lvl4pPr>
            <a:lvl5pPr marL="2116138" indent="-312738" algn="l" defTabSz="335265" rtl="0" eaLnBrk="1" latinLnBrk="0" hangingPunct="1">
              <a:lnSpc>
                <a:spcPct val="80000"/>
              </a:lnSpc>
              <a:spcBef>
                <a:spcPts val="0"/>
              </a:spcBef>
              <a:spcAft>
                <a:spcPts val="800"/>
              </a:spcAft>
              <a:buFont typeface="Arial"/>
              <a:buChar char="»"/>
              <a:tabLst>
                <a:tab pos="793750" algn="l"/>
              </a:tabLst>
              <a:defRPr sz="2400" kern="1200" spc="-50" baseline="0">
                <a:solidFill>
                  <a:schemeClr val="tx1">
                    <a:lumMod val="85000"/>
                    <a:lumOff val="15000"/>
                  </a:schemeClr>
                </a:solidFill>
                <a:latin typeface="Arial"/>
                <a:ea typeface="+mn-ea"/>
                <a:cs typeface="+mn-cs"/>
              </a:defRPr>
            </a:lvl5pPr>
            <a:lvl6pPr marL="3352716" indent="-304792" algn="l" defTabSz="609585" rtl="0" eaLnBrk="1" latinLnBrk="0" hangingPunct="1">
              <a:spcBef>
                <a:spcPct val="20000"/>
              </a:spcBef>
              <a:buFont typeface="Arial"/>
              <a:buChar char="•"/>
              <a:defRPr sz="2400"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400"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400"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400" kern="1200">
                <a:solidFill>
                  <a:schemeClr val="tx1"/>
                </a:solidFill>
                <a:latin typeface="+mn-lt"/>
                <a:ea typeface="+mn-ea"/>
                <a:cs typeface="+mn-cs"/>
              </a:defRPr>
            </a:lvl9pPr>
          </a:lstStyle>
          <a:p>
            <a:pPr marL="571500" indent="-571500" fontAlgn="auto">
              <a:buFont typeface="Arial" panose="020B0604020202020204" pitchFamily="34" charset="0"/>
              <a:buChar char="•"/>
            </a:pPr>
            <a:endParaRPr lang="en-US" sz="1800">
              <a:solidFill>
                <a:srgbClr val="000000"/>
              </a:solidFill>
              <a:latin typeface="Times New Roman" panose="02020603050405020304" pitchFamily="18" charset="0"/>
              <a:cs typeface="Times New Roman" panose="02020603050405020304" pitchFamily="18" charset="0"/>
            </a:endParaRPr>
          </a:p>
        </p:txBody>
      </p:sp>
      <p:pic>
        <p:nvPicPr>
          <p:cNvPr id="3" name="Picture 2" descr="Table&#10;&#10;Description automatically generated">
            <a:extLst>
              <a:ext uri="{FF2B5EF4-FFF2-40B4-BE49-F238E27FC236}">
                <a16:creationId xmlns:a16="http://schemas.microsoft.com/office/drawing/2014/main" id="{1146693C-47D3-0707-FF9F-646252AB6B6B}"/>
              </a:ext>
            </a:extLst>
          </p:cNvPr>
          <p:cNvPicPr>
            <a:picLocks noChangeAspect="1"/>
          </p:cNvPicPr>
          <p:nvPr/>
        </p:nvPicPr>
        <p:blipFill>
          <a:blip r:embed="rId3"/>
          <a:stretch>
            <a:fillRect/>
          </a:stretch>
        </p:blipFill>
        <p:spPr>
          <a:xfrm>
            <a:off x="829438" y="2351726"/>
            <a:ext cx="10461907" cy="3633454"/>
          </a:xfrm>
          <a:prstGeom prst="rect">
            <a:avLst/>
          </a:prstGeom>
          <a:ln>
            <a:solidFill>
              <a:srgbClr val="4472C4"/>
            </a:solidFill>
          </a:ln>
        </p:spPr>
      </p:pic>
      <p:sp>
        <p:nvSpPr>
          <p:cNvPr id="5" name="TextBox 4">
            <a:extLst>
              <a:ext uri="{FF2B5EF4-FFF2-40B4-BE49-F238E27FC236}">
                <a16:creationId xmlns:a16="http://schemas.microsoft.com/office/drawing/2014/main" id="{E9DEF448-7DB7-64C7-9E41-BDDF294637D6}"/>
              </a:ext>
            </a:extLst>
          </p:cNvPr>
          <p:cNvSpPr txBox="1"/>
          <p:nvPr/>
        </p:nvSpPr>
        <p:spPr>
          <a:xfrm>
            <a:off x="594139" y="1521792"/>
            <a:ext cx="8320157"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1600">
                <a:solidFill>
                  <a:srgbClr val="262626"/>
                </a:solidFill>
                <a:latin typeface="Arial"/>
                <a:cs typeface="Arial"/>
              </a:rPr>
              <a:t> Provide correlation b/w Variable</a:t>
            </a:r>
            <a:endParaRPr lang="en-US" sz="1600">
              <a:latin typeface="Arial"/>
            </a:endParaRPr>
          </a:p>
          <a:p>
            <a:pPr>
              <a:buFont typeface="Arial"/>
              <a:buChar char="•"/>
            </a:pPr>
            <a:r>
              <a:rPr lang="en-US" sz="1600">
                <a:latin typeface="Arial"/>
                <a:cs typeface="Arial"/>
              </a:rPr>
              <a:t> If the relationship is 1 then the relationship is strong, 0 means neutral. </a:t>
            </a:r>
          </a:p>
          <a:p>
            <a:pPr>
              <a:buFont typeface="Arial"/>
              <a:buChar char="•"/>
            </a:pPr>
            <a:r>
              <a:rPr lang="en-US" sz="1600">
                <a:latin typeface="Arial"/>
                <a:cs typeface="Arial"/>
              </a:rPr>
              <a:t> Correlation is calculated using Pearson correlation formula.</a:t>
            </a:r>
            <a:endParaRPr lang="en-US" sz="1600">
              <a:latin typeface="Arial"/>
            </a:endParaRPr>
          </a:p>
          <a:p>
            <a:pPr>
              <a:buFont typeface="Arial"/>
              <a:buChar char="•"/>
            </a:pPr>
            <a:endParaRPr lang="en-US" sz="1600">
              <a:latin typeface="Arial"/>
            </a:endParaRPr>
          </a:p>
        </p:txBody>
      </p:sp>
      <p:sp>
        <p:nvSpPr>
          <p:cNvPr id="9" name="TextBox 8">
            <a:extLst>
              <a:ext uri="{FF2B5EF4-FFF2-40B4-BE49-F238E27FC236}">
                <a16:creationId xmlns:a16="http://schemas.microsoft.com/office/drawing/2014/main" id="{17848BDD-600F-34B8-E4C9-C82EFBA88367}"/>
              </a:ext>
            </a:extLst>
          </p:cNvPr>
          <p:cNvSpPr txBox="1"/>
          <p:nvPr/>
        </p:nvSpPr>
        <p:spPr>
          <a:xfrm>
            <a:off x="6281530" y="3754782"/>
            <a:ext cx="180975" cy="3619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cxnSp>
        <p:nvCxnSpPr>
          <p:cNvPr id="11" name="Straight Arrow Connector 10">
            <a:extLst>
              <a:ext uri="{FF2B5EF4-FFF2-40B4-BE49-F238E27FC236}">
                <a16:creationId xmlns:a16="http://schemas.microsoft.com/office/drawing/2014/main" id="{EB4F534D-EBCB-4937-46FD-74537E0A51D8}"/>
              </a:ext>
            </a:extLst>
          </p:cNvPr>
          <p:cNvCxnSpPr/>
          <p:nvPr/>
        </p:nvCxnSpPr>
        <p:spPr>
          <a:xfrm>
            <a:off x="3223040" y="3427342"/>
            <a:ext cx="621747" cy="3313"/>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C084EDCF-044D-2358-9E30-6AD68E96ADDD}"/>
              </a:ext>
            </a:extLst>
          </p:cNvPr>
          <p:cNvCxnSpPr>
            <a:cxnSpLocks/>
          </p:cNvCxnSpPr>
          <p:nvPr/>
        </p:nvCxnSpPr>
        <p:spPr>
          <a:xfrm>
            <a:off x="6221344" y="3454951"/>
            <a:ext cx="621747" cy="3313"/>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B21357F2-D654-65BC-7DFF-0612D54B1D46}"/>
              </a:ext>
            </a:extLst>
          </p:cNvPr>
          <p:cNvCxnSpPr>
            <a:cxnSpLocks/>
          </p:cNvCxnSpPr>
          <p:nvPr/>
        </p:nvCxnSpPr>
        <p:spPr>
          <a:xfrm>
            <a:off x="4023692" y="3427342"/>
            <a:ext cx="621747" cy="3313"/>
          </a:xfrm>
          <a:prstGeom prst="straightConnector1">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620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84E34A6-776A-FB4B-AEBF-416F082A8AF3}"/>
              </a:ext>
            </a:extLst>
          </p:cNvPr>
          <p:cNvSpPr>
            <a:spLocks noGrp="1"/>
          </p:cNvSpPr>
          <p:nvPr>
            <p:ph type="ftr" sz="quarter" idx="10"/>
          </p:nvPr>
        </p:nvSpPr>
        <p:spPr>
          <a:xfrm>
            <a:off x="151280" y="180430"/>
            <a:ext cx="4114800" cy="365125"/>
          </a:xfrm>
        </p:spPr>
        <p:txBody>
          <a:bodyPr anchor="ctr">
            <a:normAutofit fontScale="92500"/>
          </a:bodyPr>
          <a:lstStyle/>
          <a:p>
            <a:r>
              <a:rPr lang="en-US" sz="1100" cap="none">
                <a:ln w="9525">
                  <a:solidFill>
                    <a:srgbClr val="FFFFFF"/>
                  </a:solidFill>
                  <a:prstDash val="solid"/>
                </a:ln>
                <a:effectLst>
                  <a:outerShdw blurRad="12700" dist="38100" dir="2700000" algn="tl" rotWithShape="0">
                    <a:srgbClr val="FFFFFF">
                      <a:lumMod val="50000"/>
                    </a:srgbClr>
                  </a:outerShdw>
                </a:effectLst>
                <a:latin typeface="Arial Black"/>
              </a:rPr>
              <a:t>PREDICTING CAR PRICES USING MACHINE LEARNING</a:t>
            </a:r>
            <a:endParaRPr lang="en-US" sz="1100" b="0" cap="none">
              <a:ln w="9525">
                <a:solidFill>
                  <a:srgbClr val="FFFFFF"/>
                </a:solidFill>
                <a:prstDash val="solid"/>
              </a:ln>
              <a:effectLst>
                <a:outerShdw blurRad="12700" dist="38100" dir="2700000" algn="tl" rotWithShape="0">
                  <a:srgbClr val="FFFFFF">
                    <a:lumMod val="50000"/>
                  </a:srgbClr>
                </a:outerShdw>
              </a:effectLst>
              <a:latin typeface="Arial Black"/>
            </a:endParaRPr>
          </a:p>
          <a:p>
            <a:endParaRPr lang="en-US" sz="1100" cap="none">
              <a:ln w="9525">
                <a:solidFill>
                  <a:srgbClr val="FFFFFF"/>
                </a:solidFill>
                <a:prstDash val="solid"/>
              </a:ln>
              <a:effectLst>
                <a:outerShdw blurRad="12700" dist="38100" dir="2700000" algn="tl" rotWithShape="0">
                  <a:srgbClr val="FFFFFF">
                    <a:lumMod val="50000"/>
                  </a:srgbClr>
                </a:outerShdw>
              </a:effectLst>
            </a:endParaRPr>
          </a:p>
        </p:txBody>
      </p:sp>
      <p:sp>
        <p:nvSpPr>
          <p:cNvPr id="2" name="Subtitle 2">
            <a:extLst>
              <a:ext uri="{FF2B5EF4-FFF2-40B4-BE49-F238E27FC236}">
                <a16:creationId xmlns:a16="http://schemas.microsoft.com/office/drawing/2014/main" id="{A19F97F9-9E51-647F-CCD1-6EF240DCD769}"/>
              </a:ext>
            </a:extLst>
          </p:cNvPr>
          <p:cNvSpPr txBox="1">
            <a:spLocks/>
          </p:cNvSpPr>
          <p:nvPr/>
        </p:nvSpPr>
        <p:spPr>
          <a:xfrm>
            <a:off x="339448" y="2429127"/>
            <a:ext cx="11766443" cy="4023360"/>
          </a:xfrm>
          <a:prstGeom prst="rect">
            <a:avLst/>
          </a:prstGeom>
        </p:spPr>
        <p:txBody>
          <a:bodyPr vert="horz" lIns="91440" tIns="45720" rIns="91440" bIns="45720" rtlCol="0">
            <a:normAutofit/>
          </a:bodyPr>
          <a:lstStyle>
            <a:lvl1pPr marL="274320" indent="-274320" algn="l" defTabSz="335265" rtl="0" eaLnBrk="1" latinLnBrk="0" hangingPunct="1">
              <a:lnSpc>
                <a:spcPct val="80000"/>
              </a:lnSpc>
              <a:spcBef>
                <a:spcPts val="0"/>
              </a:spcBef>
              <a:spcAft>
                <a:spcPts val="800"/>
              </a:spcAft>
              <a:buFont typeface="Arial"/>
              <a:buChar char="•"/>
              <a:tabLst>
                <a:tab pos="274320" algn="l"/>
              </a:tabLst>
              <a:defRPr sz="3733" kern="1200" spc="-50" baseline="0">
                <a:solidFill>
                  <a:schemeClr val="tx1">
                    <a:lumMod val="85000"/>
                    <a:lumOff val="15000"/>
                  </a:schemeClr>
                </a:solidFill>
                <a:latin typeface="Arial"/>
                <a:ea typeface="+mn-ea"/>
                <a:cs typeface="+mn-cs"/>
              </a:defRPr>
            </a:lvl1pPr>
            <a:lvl2pPr marL="917575" indent="-455613" algn="l" defTabSz="335265" rtl="0" eaLnBrk="1" latinLnBrk="0" hangingPunct="1">
              <a:lnSpc>
                <a:spcPct val="80000"/>
              </a:lnSpc>
              <a:spcBef>
                <a:spcPts val="0"/>
              </a:spcBef>
              <a:spcAft>
                <a:spcPts val="800"/>
              </a:spcAft>
              <a:buFont typeface="Arial"/>
              <a:buChar char="–"/>
              <a:tabLst>
                <a:tab pos="969963" algn="l"/>
              </a:tabLst>
              <a:defRPr sz="3200" kern="1200" spc="-50" baseline="0">
                <a:solidFill>
                  <a:schemeClr val="tx1">
                    <a:lumMod val="85000"/>
                    <a:lumOff val="15000"/>
                  </a:schemeClr>
                </a:solidFill>
                <a:latin typeface="Arial"/>
                <a:ea typeface="+mn-ea"/>
                <a:cs typeface="+mn-cs"/>
              </a:defRPr>
            </a:lvl2pPr>
            <a:lvl3pPr marL="1490663" indent="-287338" algn="l" defTabSz="335265" rtl="0" eaLnBrk="1" latinLnBrk="0" hangingPunct="1">
              <a:lnSpc>
                <a:spcPct val="80000"/>
              </a:lnSpc>
              <a:spcBef>
                <a:spcPts val="0"/>
              </a:spcBef>
              <a:spcAft>
                <a:spcPts val="800"/>
              </a:spcAft>
              <a:buFont typeface="Arial"/>
              <a:buChar char="•"/>
              <a:tabLst>
                <a:tab pos="793750" algn="l"/>
              </a:tabLst>
              <a:defRPr sz="2667" kern="1200" spc="-50" baseline="0">
                <a:solidFill>
                  <a:schemeClr val="tx1">
                    <a:lumMod val="85000"/>
                    <a:lumOff val="15000"/>
                  </a:schemeClr>
                </a:solidFill>
                <a:latin typeface="Arial"/>
                <a:ea typeface="+mn-ea"/>
                <a:cs typeface="+mn-cs"/>
              </a:defRPr>
            </a:lvl3pPr>
            <a:lvl4pPr marL="1828800" indent="-312738" algn="l" defTabSz="335265" rtl="0" eaLnBrk="1" latinLnBrk="0" hangingPunct="1">
              <a:lnSpc>
                <a:spcPct val="80000"/>
              </a:lnSpc>
              <a:spcBef>
                <a:spcPts val="0"/>
              </a:spcBef>
              <a:spcAft>
                <a:spcPts val="800"/>
              </a:spcAft>
              <a:buFont typeface="Arial"/>
              <a:buChar char="–"/>
              <a:tabLst>
                <a:tab pos="793750" algn="l"/>
              </a:tabLst>
              <a:defRPr sz="2400" kern="1200" spc="-50" baseline="0">
                <a:solidFill>
                  <a:schemeClr val="tx1">
                    <a:lumMod val="85000"/>
                    <a:lumOff val="15000"/>
                  </a:schemeClr>
                </a:solidFill>
                <a:latin typeface="Arial"/>
                <a:ea typeface="+mn-ea"/>
                <a:cs typeface="+mn-cs"/>
              </a:defRPr>
            </a:lvl4pPr>
            <a:lvl5pPr marL="2116138" indent="-312738" algn="l" defTabSz="335265" rtl="0" eaLnBrk="1" latinLnBrk="0" hangingPunct="1">
              <a:lnSpc>
                <a:spcPct val="80000"/>
              </a:lnSpc>
              <a:spcBef>
                <a:spcPts val="0"/>
              </a:spcBef>
              <a:spcAft>
                <a:spcPts val="800"/>
              </a:spcAft>
              <a:buFont typeface="Arial"/>
              <a:buChar char="»"/>
              <a:tabLst>
                <a:tab pos="793750" algn="l"/>
              </a:tabLst>
              <a:defRPr sz="2400" kern="1200" spc="-50" baseline="0">
                <a:solidFill>
                  <a:schemeClr val="tx1">
                    <a:lumMod val="85000"/>
                    <a:lumOff val="15000"/>
                  </a:schemeClr>
                </a:solidFill>
                <a:latin typeface="Arial"/>
                <a:ea typeface="+mn-ea"/>
                <a:cs typeface="+mn-cs"/>
              </a:defRPr>
            </a:lvl5pPr>
            <a:lvl6pPr marL="3352716" indent="-304792" algn="l" defTabSz="609585" rtl="0" eaLnBrk="1" latinLnBrk="0" hangingPunct="1">
              <a:spcBef>
                <a:spcPct val="20000"/>
              </a:spcBef>
              <a:buFont typeface="Arial"/>
              <a:buChar char="•"/>
              <a:defRPr sz="2400"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400"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400"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400" kern="1200">
                <a:solidFill>
                  <a:schemeClr val="tx1"/>
                </a:solidFill>
                <a:latin typeface="+mn-lt"/>
                <a:ea typeface="+mn-ea"/>
                <a:cs typeface="+mn-cs"/>
              </a:defRPr>
            </a:lvl9pPr>
          </a:lstStyle>
          <a:p>
            <a:pPr marL="571500" indent="-571500" fontAlgn="auto">
              <a:buFont typeface="Arial" panose="020B0604020202020204" pitchFamily="34" charset="0"/>
              <a:buChar char="•"/>
            </a:pPr>
            <a:endParaRPr lang="en-US" sz="1800">
              <a:solidFill>
                <a:srgbClr val="000000"/>
              </a:solidFill>
              <a:latin typeface="Times New Roman" panose="02020603050405020304" pitchFamily="18" charset="0"/>
              <a:cs typeface="Times New Roman" panose="02020603050405020304" pitchFamily="18" charset="0"/>
            </a:endParaRPr>
          </a:p>
        </p:txBody>
      </p:sp>
      <p:pic>
        <p:nvPicPr>
          <p:cNvPr id="5" name="Picture 4" descr="Chart, treemap chart&#10;&#10;Description automatically generated">
            <a:extLst>
              <a:ext uri="{FF2B5EF4-FFF2-40B4-BE49-F238E27FC236}">
                <a16:creationId xmlns:a16="http://schemas.microsoft.com/office/drawing/2014/main" id="{A01D874A-BD68-82B5-AF82-5F98C5F0432F}"/>
              </a:ext>
            </a:extLst>
          </p:cNvPr>
          <p:cNvPicPr>
            <a:picLocks noChangeAspect="1"/>
          </p:cNvPicPr>
          <p:nvPr/>
        </p:nvPicPr>
        <p:blipFill>
          <a:blip r:embed="rId3"/>
          <a:stretch>
            <a:fillRect/>
          </a:stretch>
        </p:blipFill>
        <p:spPr>
          <a:xfrm>
            <a:off x="2620616" y="1601304"/>
            <a:ext cx="6937652" cy="2916638"/>
          </a:xfrm>
          <a:prstGeom prst="rect">
            <a:avLst/>
          </a:prstGeom>
        </p:spPr>
      </p:pic>
      <p:pic>
        <p:nvPicPr>
          <p:cNvPr id="6" name="Picture 5" descr="Chart&#10;&#10;Description automatically generated">
            <a:extLst>
              <a:ext uri="{FF2B5EF4-FFF2-40B4-BE49-F238E27FC236}">
                <a16:creationId xmlns:a16="http://schemas.microsoft.com/office/drawing/2014/main" id="{071177F9-FE78-A90A-6390-13F363D7EEEB}"/>
              </a:ext>
            </a:extLst>
          </p:cNvPr>
          <p:cNvPicPr>
            <a:picLocks noChangeAspect="1"/>
          </p:cNvPicPr>
          <p:nvPr/>
        </p:nvPicPr>
        <p:blipFill>
          <a:blip r:embed="rId4"/>
          <a:stretch>
            <a:fillRect/>
          </a:stretch>
        </p:blipFill>
        <p:spPr>
          <a:xfrm>
            <a:off x="2656041" y="4517942"/>
            <a:ext cx="6901166" cy="1754837"/>
          </a:xfrm>
          <a:prstGeom prst="rect">
            <a:avLst/>
          </a:prstGeom>
        </p:spPr>
      </p:pic>
      <p:sp>
        <p:nvSpPr>
          <p:cNvPr id="3" name="TextBox 2">
            <a:extLst>
              <a:ext uri="{FF2B5EF4-FFF2-40B4-BE49-F238E27FC236}">
                <a16:creationId xmlns:a16="http://schemas.microsoft.com/office/drawing/2014/main" id="{4FD03DE4-040A-59DA-B489-51C1C0E7B9A3}"/>
              </a:ext>
            </a:extLst>
          </p:cNvPr>
          <p:cNvSpPr txBox="1"/>
          <p:nvPr/>
        </p:nvSpPr>
        <p:spPr>
          <a:xfrm>
            <a:off x="958574" y="859183"/>
            <a:ext cx="520037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Bodoni MT"/>
            </a:endParaRPr>
          </a:p>
        </p:txBody>
      </p:sp>
      <p:sp>
        <p:nvSpPr>
          <p:cNvPr id="8" name="Rectangle 7">
            <a:extLst>
              <a:ext uri="{FF2B5EF4-FFF2-40B4-BE49-F238E27FC236}">
                <a16:creationId xmlns:a16="http://schemas.microsoft.com/office/drawing/2014/main" id="{724F135B-3109-0F01-AFF8-D00352A0C6E1}"/>
              </a:ext>
            </a:extLst>
          </p:cNvPr>
          <p:cNvSpPr/>
          <p:nvPr/>
        </p:nvSpPr>
        <p:spPr>
          <a:xfrm>
            <a:off x="380461" y="768487"/>
            <a:ext cx="11684419" cy="400110"/>
          </a:xfrm>
          <a:prstGeom prst="rect">
            <a:avLst/>
          </a:prstGeom>
          <a:noFill/>
        </p:spPr>
        <p:txBody>
          <a:bodyPr wrap="square" lIns="91440" tIns="45720" rIns="91440" bIns="45720" anchor="t">
            <a:spAutoFit/>
          </a:bodyPr>
          <a:lstStyle/>
          <a:p>
            <a:r>
              <a:rPr lang="en-US" sz="2000" b="1">
                <a:ln w="12700">
                  <a:solidFill>
                    <a:srgbClr val="B36012">
                      <a:lumMod val="50000"/>
                    </a:srgbClr>
                  </a:solidFill>
                  <a:prstDash val="solid"/>
                </a:ln>
                <a:pattFill prst="narHorz">
                  <a:fgClr>
                    <a:schemeClr val="accent3"/>
                  </a:fgClr>
                  <a:bgClr>
                    <a:schemeClr val="accent3">
                      <a:lumMod val="40000"/>
                      <a:lumOff val="60000"/>
                    </a:schemeClr>
                  </a:bgClr>
                </a:pattFill>
                <a:effectLst>
                  <a:innerShdw blurRad="177800">
                    <a:srgbClr val="B36012">
                      <a:lumMod val="50000"/>
                    </a:srgbClr>
                  </a:innerShdw>
                </a:effectLst>
                <a:latin typeface="Arial"/>
                <a:cs typeface="Arial"/>
              </a:rPr>
              <a:t>Heatmap visualization using seaborn lib</a:t>
            </a:r>
          </a:p>
        </p:txBody>
      </p:sp>
    </p:spTree>
    <p:extLst>
      <p:ext uri="{BB962C8B-B14F-4D97-AF65-F5344CB8AC3E}">
        <p14:creationId xmlns:p14="http://schemas.microsoft.com/office/powerpoint/2010/main" val="840055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A19F97F9-9E51-647F-CCD1-6EF240DCD769}"/>
              </a:ext>
            </a:extLst>
          </p:cNvPr>
          <p:cNvSpPr txBox="1">
            <a:spLocks/>
          </p:cNvSpPr>
          <p:nvPr/>
        </p:nvSpPr>
        <p:spPr>
          <a:xfrm>
            <a:off x="339448" y="2429127"/>
            <a:ext cx="11766443" cy="4023360"/>
          </a:xfrm>
          <a:prstGeom prst="rect">
            <a:avLst/>
          </a:prstGeom>
        </p:spPr>
        <p:txBody>
          <a:bodyPr vert="horz" lIns="91440" tIns="45720" rIns="91440" bIns="45720" rtlCol="0">
            <a:normAutofit/>
          </a:bodyPr>
          <a:lstStyle>
            <a:lvl1pPr marL="274320" indent="-274320" algn="l" defTabSz="335265" rtl="0" eaLnBrk="1" latinLnBrk="0" hangingPunct="1">
              <a:lnSpc>
                <a:spcPct val="80000"/>
              </a:lnSpc>
              <a:spcBef>
                <a:spcPts val="0"/>
              </a:spcBef>
              <a:spcAft>
                <a:spcPts val="800"/>
              </a:spcAft>
              <a:buFont typeface="Arial"/>
              <a:buChar char="•"/>
              <a:tabLst>
                <a:tab pos="274320" algn="l"/>
              </a:tabLst>
              <a:defRPr sz="3733" kern="1200" spc="-50" baseline="0">
                <a:solidFill>
                  <a:schemeClr val="tx1">
                    <a:lumMod val="85000"/>
                    <a:lumOff val="15000"/>
                  </a:schemeClr>
                </a:solidFill>
                <a:latin typeface="Arial"/>
                <a:ea typeface="+mn-ea"/>
                <a:cs typeface="+mn-cs"/>
              </a:defRPr>
            </a:lvl1pPr>
            <a:lvl2pPr marL="917575" indent="-455613" algn="l" defTabSz="335265" rtl="0" eaLnBrk="1" latinLnBrk="0" hangingPunct="1">
              <a:lnSpc>
                <a:spcPct val="80000"/>
              </a:lnSpc>
              <a:spcBef>
                <a:spcPts val="0"/>
              </a:spcBef>
              <a:spcAft>
                <a:spcPts val="800"/>
              </a:spcAft>
              <a:buFont typeface="Arial"/>
              <a:buChar char="–"/>
              <a:tabLst>
                <a:tab pos="969963" algn="l"/>
              </a:tabLst>
              <a:defRPr sz="3200" kern="1200" spc="-50" baseline="0">
                <a:solidFill>
                  <a:schemeClr val="tx1">
                    <a:lumMod val="85000"/>
                    <a:lumOff val="15000"/>
                  </a:schemeClr>
                </a:solidFill>
                <a:latin typeface="Arial"/>
                <a:ea typeface="+mn-ea"/>
                <a:cs typeface="+mn-cs"/>
              </a:defRPr>
            </a:lvl2pPr>
            <a:lvl3pPr marL="1490663" indent="-287338" algn="l" defTabSz="335265" rtl="0" eaLnBrk="1" latinLnBrk="0" hangingPunct="1">
              <a:lnSpc>
                <a:spcPct val="80000"/>
              </a:lnSpc>
              <a:spcBef>
                <a:spcPts val="0"/>
              </a:spcBef>
              <a:spcAft>
                <a:spcPts val="800"/>
              </a:spcAft>
              <a:buFont typeface="Arial"/>
              <a:buChar char="•"/>
              <a:tabLst>
                <a:tab pos="793750" algn="l"/>
              </a:tabLst>
              <a:defRPr sz="2667" kern="1200" spc="-50" baseline="0">
                <a:solidFill>
                  <a:schemeClr val="tx1">
                    <a:lumMod val="85000"/>
                    <a:lumOff val="15000"/>
                  </a:schemeClr>
                </a:solidFill>
                <a:latin typeface="Arial"/>
                <a:ea typeface="+mn-ea"/>
                <a:cs typeface="+mn-cs"/>
              </a:defRPr>
            </a:lvl3pPr>
            <a:lvl4pPr marL="1828800" indent="-312738" algn="l" defTabSz="335265" rtl="0" eaLnBrk="1" latinLnBrk="0" hangingPunct="1">
              <a:lnSpc>
                <a:spcPct val="80000"/>
              </a:lnSpc>
              <a:spcBef>
                <a:spcPts val="0"/>
              </a:spcBef>
              <a:spcAft>
                <a:spcPts val="800"/>
              </a:spcAft>
              <a:buFont typeface="Arial"/>
              <a:buChar char="–"/>
              <a:tabLst>
                <a:tab pos="793750" algn="l"/>
              </a:tabLst>
              <a:defRPr sz="2400" kern="1200" spc="-50" baseline="0">
                <a:solidFill>
                  <a:schemeClr val="tx1">
                    <a:lumMod val="85000"/>
                    <a:lumOff val="15000"/>
                  </a:schemeClr>
                </a:solidFill>
                <a:latin typeface="Arial"/>
                <a:ea typeface="+mn-ea"/>
                <a:cs typeface="+mn-cs"/>
              </a:defRPr>
            </a:lvl4pPr>
            <a:lvl5pPr marL="2116138" indent="-312738" algn="l" defTabSz="335265" rtl="0" eaLnBrk="1" latinLnBrk="0" hangingPunct="1">
              <a:lnSpc>
                <a:spcPct val="80000"/>
              </a:lnSpc>
              <a:spcBef>
                <a:spcPts val="0"/>
              </a:spcBef>
              <a:spcAft>
                <a:spcPts val="800"/>
              </a:spcAft>
              <a:buFont typeface="Arial"/>
              <a:buChar char="»"/>
              <a:tabLst>
                <a:tab pos="793750" algn="l"/>
              </a:tabLst>
              <a:defRPr sz="2400" kern="1200" spc="-50" baseline="0">
                <a:solidFill>
                  <a:schemeClr val="tx1">
                    <a:lumMod val="85000"/>
                    <a:lumOff val="15000"/>
                  </a:schemeClr>
                </a:solidFill>
                <a:latin typeface="Arial"/>
                <a:ea typeface="+mn-ea"/>
                <a:cs typeface="+mn-cs"/>
              </a:defRPr>
            </a:lvl5pPr>
            <a:lvl6pPr marL="3352716" indent="-304792" algn="l" defTabSz="609585" rtl="0" eaLnBrk="1" latinLnBrk="0" hangingPunct="1">
              <a:spcBef>
                <a:spcPct val="20000"/>
              </a:spcBef>
              <a:buFont typeface="Arial"/>
              <a:buChar char="•"/>
              <a:defRPr sz="2400"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400"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400"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400" kern="1200">
                <a:solidFill>
                  <a:schemeClr val="tx1"/>
                </a:solidFill>
                <a:latin typeface="+mn-lt"/>
                <a:ea typeface="+mn-ea"/>
                <a:cs typeface="+mn-cs"/>
              </a:defRPr>
            </a:lvl9pPr>
          </a:lstStyle>
          <a:p>
            <a:pPr marL="571500" indent="-571500" fontAlgn="auto">
              <a:buFont typeface="Arial" panose="020B0604020202020204" pitchFamily="34" charset="0"/>
              <a:buChar char="•"/>
            </a:pPr>
            <a:endParaRPr lang="en-US" sz="1800">
              <a:solidFill>
                <a:srgbClr val="000000"/>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FC2DA94-D2DB-B081-A4DB-5E6E22496B5A}"/>
              </a:ext>
            </a:extLst>
          </p:cNvPr>
          <p:cNvSpPr>
            <a:spLocks noGrp="1"/>
          </p:cNvSpPr>
          <p:nvPr>
            <p:ph type="ftr" sz="quarter" idx="10"/>
          </p:nvPr>
        </p:nvSpPr>
        <p:spPr>
          <a:xfrm>
            <a:off x="151280" y="180430"/>
            <a:ext cx="4114800" cy="365125"/>
          </a:xfrm>
        </p:spPr>
        <p:txBody>
          <a:bodyPr anchor="ctr">
            <a:normAutofit/>
          </a:bodyPr>
          <a:lstStyle/>
          <a:p>
            <a:r>
              <a:rPr lang="en-US" sz="1100" cap="none">
                <a:ln w="9525">
                  <a:solidFill>
                    <a:srgbClr val="FFFFFF"/>
                  </a:solidFill>
                  <a:prstDash val="solid"/>
                </a:ln>
                <a:effectLst>
                  <a:outerShdw blurRad="12700" dist="38100" dir="2700000" algn="tl" rotWithShape="0">
                    <a:srgbClr val="FFFFFF">
                      <a:lumMod val="50000"/>
                    </a:srgbClr>
                  </a:outerShdw>
                </a:effectLst>
                <a:latin typeface="Arial Black"/>
              </a:rPr>
              <a:t>IMPORTANT FEATURES EXTRACTION</a:t>
            </a:r>
            <a:endParaRPr lang="en-US" sz="1100" cap="none">
              <a:ln w="9525">
                <a:solidFill>
                  <a:srgbClr val="FFFFFF"/>
                </a:solidFill>
                <a:prstDash val="solid"/>
              </a:ln>
              <a:effectLst>
                <a:outerShdw blurRad="12700" dist="38100" dir="2700000" algn="tl" rotWithShape="0">
                  <a:srgbClr val="FFFFFF">
                    <a:lumMod val="50000"/>
                  </a:srgbClr>
                </a:outerShdw>
              </a:effectLst>
            </a:endParaRPr>
          </a:p>
        </p:txBody>
      </p:sp>
      <p:pic>
        <p:nvPicPr>
          <p:cNvPr id="3" name="Picture 4" descr="Chart, bar chart&#10;&#10;Description automatically generated">
            <a:extLst>
              <a:ext uri="{FF2B5EF4-FFF2-40B4-BE49-F238E27FC236}">
                <a16:creationId xmlns:a16="http://schemas.microsoft.com/office/drawing/2014/main" id="{6A680EC7-9A90-8744-F16D-0593EAD6A531}"/>
              </a:ext>
            </a:extLst>
          </p:cNvPr>
          <p:cNvPicPr>
            <a:picLocks noChangeAspect="1"/>
          </p:cNvPicPr>
          <p:nvPr/>
        </p:nvPicPr>
        <p:blipFill>
          <a:blip r:embed="rId3"/>
          <a:stretch>
            <a:fillRect/>
          </a:stretch>
        </p:blipFill>
        <p:spPr>
          <a:xfrm>
            <a:off x="3297936" y="1784604"/>
            <a:ext cx="4724400" cy="4483608"/>
          </a:xfrm>
          <a:prstGeom prst="rect">
            <a:avLst/>
          </a:prstGeom>
        </p:spPr>
      </p:pic>
      <p:sp>
        <p:nvSpPr>
          <p:cNvPr id="5" name="TextBox 4">
            <a:extLst>
              <a:ext uri="{FF2B5EF4-FFF2-40B4-BE49-F238E27FC236}">
                <a16:creationId xmlns:a16="http://schemas.microsoft.com/office/drawing/2014/main" id="{63FD26F6-F395-29F4-AA1C-A68A55914781}"/>
              </a:ext>
            </a:extLst>
          </p:cNvPr>
          <p:cNvSpPr txBox="1"/>
          <p:nvPr/>
        </p:nvSpPr>
        <p:spPr>
          <a:xfrm>
            <a:off x="957416" y="1037303"/>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Times New Roman"/>
              <a:cs typeface="Times New Roman"/>
            </a:endParaRPr>
          </a:p>
        </p:txBody>
      </p:sp>
      <p:sp>
        <p:nvSpPr>
          <p:cNvPr id="7" name="Rectangle 6">
            <a:extLst>
              <a:ext uri="{FF2B5EF4-FFF2-40B4-BE49-F238E27FC236}">
                <a16:creationId xmlns:a16="http://schemas.microsoft.com/office/drawing/2014/main" id="{82B6CEC8-CB96-FD41-E016-941D5BFD8988}"/>
              </a:ext>
            </a:extLst>
          </p:cNvPr>
          <p:cNvSpPr/>
          <p:nvPr/>
        </p:nvSpPr>
        <p:spPr>
          <a:xfrm>
            <a:off x="380461" y="768487"/>
            <a:ext cx="11684419" cy="830997"/>
          </a:xfrm>
          <a:prstGeom prst="rect">
            <a:avLst/>
          </a:prstGeom>
          <a:noFill/>
        </p:spPr>
        <p:txBody>
          <a:bodyPr wrap="square" lIns="91440" tIns="45720" rIns="91440" bIns="45720" anchor="t">
            <a:spAutoFit/>
          </a:bodyPr>
          <a:lstStyle/>
          <a:p>
            <a:r>
              <a:rPr lang="en-US" sz="48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Bodoni MT"/>
                <a:cs typeface="Arial"/>
              </a:rPr>
              <a:t>Feature Importance</a:t>
            </a:r>
            <a:endParaRPr lang="en-US" sz="4800" b="1"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Bodoni MT" panose="02070603080606020203" pitchFamily="18" charset="0"/>
            </a:endParaRPr>
          </a:p>
        </p:txBody>
      </p:sp>
    </p:spTree>
    <p:extLst>
      <p:ext uri="{BB962C8B-B14F-4D97-AF65-F5344CB8AC3E}">
        <p14:creationId xmlns:p14="http://schemas.microsoft.com/office/powerpoint/2010/main" val="649428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84E34A6-776A-FB4B-AEBF-416F082A8AF3}"/>
              </a:ext>
            </a:extLst>
          </p:cNvPr>
          <p:cNvSpPr>
            <a:spLocks noGrp="1"/>
          </p:cNvSpPr>
          <p:nvPr>
            <p:ph type="ftr" sz="quarter" idx="10"/>
          </p:nvPr>
        </p:nvSpPr>
        <p:spPr>
          <a:xfrm>
            <a:off x="151280" y="180430"/>
            <a:ext cx="4114800" cy="365125"/>
          </a:xfrm>
        </p:spPr>
        <p:txBody>
          <a:bodyPr anchor="ctr">
            <a:normAutofit fontScale="92500"/>
          </a:bodyPr>
          <a:lstStyle/>
          <a:p>
            <a:r>
              <a:rPr lang="en-US" sz="1100" cap="none">
                <a:ln w="9525">
                  <a:solidFill>
                    <a:schemeClr val="bg1"/>
                  </a:solidFill>
                  <a:prstDash val="solid"/>
                </a:ln>
                <a:effectLst>
                  <a:outerShdw blurRad="12700" dist="38100" dir="2700000" algn="tl" rotWithShape="0">
                    <a:schemeClr val="bg1">
                      <a:lumMod val="50000"/>
                    </a:schemeClr>
                  </a:outerShdw>
                </a:effectLst>
              </a:rPr>
              <a:t>PREDICTING CAR PRICES USING MACHINE LEARNING</a:t>
            </a:r>
            <a:endParaRPr lang="en-US" sz="1100" cap="none"/>
          </a:p>
        </p:txBody>
      </p:sp>
      <p:sp>
        <p:nvSpPr>
          <p:cNvPr id="7" name="Rectangle 6">
            <a:extLst>
              <a:ext uri="{FF2B5EF4-FFF2-40B4-BE49-F238E27FC236}">
                <a16:creationId xmlns:a16="http://schemas.microsoft.com/office/drawing/2014/main" id="{DB1D9C13-D6FC-4476-84C7-E0EEC006901B}"/>
              </a:ext>
            </a:extLst>
          </p:cNvPr>
          <p:cNvSpPr/>
          <p:nvPr/>
        </p:nvSpPr>
        <p:spPr>
          <a:xfrm>
            <a:off x="380461" y="768487"/>
            <a:ext cx="11684419" cy="830997"/>
          </a:xfrm>
          <a:prstGeom prst="rect">
            <a:avLst/>
          </a:prstGeom>
          <a:noFill/>
        </p:spPr>
        <p:txBody>
          <a:bodyPr wrap="square" lIns="91440" tIns="45720" rIns="91440" bIns="45720">
            <a:spAutoFit/>
          </a:bodyPr>
          <a:lstStyle/>
          <a:p>
            <a:r>
              <a:rPr lang="en-US" sz="48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Bodoni MT" panose="02070603080606020203" pitchFamily="18" charset="0"/>
              </a:rPr>
              <a:t>Encoding Categorical Features</a:t>
            </a:r>
            <a:endParaRPr lang="en-US" sz="4800" b="1"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Bodoni MT" panose="02070603080606020203" pitchFamily="18" charset="0"/>
            </a:endParaRPr>
          </a:p>
        </p:txBody>
      </p:sp>
      <p:sp>
        <p:nvSpPr>
          <p:cNvPr id="2" name="Subtitle 2">
            <a:extLst>
              <a:ext uri="{FF2B5EF4-FFF2-40B4-BE49-F238E27FC236}">
                <a16:creationId xmlns:a16="http://schemas.microsoft.com/office/drawing/2014/main" id="{A19F97F9-9E51-647F-CCD1-6EF240DCD769}"/>
              </a:ext>
            </a:extLst>
          </p:cNvPr>
          <p:cNvSpPr txBox="1">
            <a:spLocks/>
          </p:cNvSpPr>
          <p:nvPr/>
        </p:nvSpPr>
        <p:spPr>
          <a:xfrm>
            <a:off x="339448" y="2429127"/>
            <a:ext cx="11766443" cy="4023360"/>
          </a:xfrm>
          <a:prstGeom prst="rect">
            <a:avLst/>
          </a:prstGeom>
        </p:spPr>
        <p:txBody>
          <a:bodyPr vert="horz" lIns="91440" tIns="45720" rIns="91440" bIns="45720" rtlCol="0">
            <a:normAutofit/>
          </a:bodyPr>
          <a:lstStyle>
            <a:lvl1pPr marL="274320" indent="-274320" algn="l" defTabSz="335265" rtl="0" eaLnBrk="1" latinLnBrk="0" hangingPunct="1">
              <a:lnSpc>
                <a:spcPct val="80000"/>
              </a:lnSpc>
              <a:spcBef>
                <a:spcPts val="0"/>
              </a:spcBef>
              <a:spcAft>
                <a:spcPts val="800"/>
              </a:spcAft>
              <a:buFont typeface="Arial"/>
              <a:buChar char="•"/>
              <a:tabLst>
                <a:tab pos="274320" algn="l"/>
              </a:tabLst>
              <a:defRPr sz="3733" kern="1200" spc="-50" baseline="0">
                <a:solidFill>
                  <a:schemeClr val="tx1">
                    <a:lumMod val="85000"/>
                    <a:lumOff val="15000"/>
                  </a:schemeClr>
                </a:solidFill>
                <a:latin typeface="Arial"/>
                <a:ea typeface="+mn-ea"/>
                <a:cs typeface="+mn-cs"/>
              </a:defRPr>
            </a:lvl1pPr>
            <a:lvl2pPr marL="917575" indent="-455613" algn="l" defTabSz="335265" rtl="0" eaLnBrk="1" latinLnBrk="0" hangingPunct="1">
              <a:lnSpc>
                <a:spcPct val="80000"/>
              </a:lnSpc>
              <a:spcBef>
                <a:spcPts val="0"/>
              </a:spcBef>
              <a:spcAft>
                <a:spcPts val="800"/>
              </a:spcAft>
              <a:buFont typeface="Arial"/>
              <a:buChar char="–"/>
              <a:tabLst>
                <a:tab pos="969963" algn="l"/>
              </a:tabLst>
              <a:defRPr sz="3200" kern="1200" spc="-50" baseline="0">
                <a:solidFill>
                  <a:schemeClr val="tx1">
                    <a:lumMod val="85000"/>
                    <a:lumOff val="15000"/>
                  </a:schemeClr>
                </a:solidFill>
                <a:latin typeface="Arial"/>
                <a:ea typeface="+mn-ea"/>
                <a:cs typeface="+mn-cs"/>
              </a:defRPr>
            </a:lvl2pPr>
            <a:lvl3pPr marL="1490663" indent="-287338" algn="l" defTabSz="335265" rtl="0" eaLnBrk="1" latinLnBrk="0" hangingPunct="1">
              <a:lnSpc>
                <a:spcPct val="80000"/>
              </a:lnSpc>
              <a:spcBef>
                <a:spcPts val="0"/>
              </a:spcBef>
              <a:spcAft>
                <a:spcPts val="800"/>
              </a:spcAft>
              <a:buFont typeface="Arial"/>
              <a:buChar char="•"/>
              <a:tabLst>
                <a:tab pos="793750" algn="l"/>
              </a:tabLst>
              <a:defRPr sz="2667" kern="1200" spc="-50" baseline="0">
                <a:solidFill>
                  <a:schemeClr val="tx1">
                    <a:lumMod val="85000"/>
                    <a:lumOff val="15000"/>
                  </a:schemeClr>
                </a:solidFill>
                <a:latin typeface="Arial"/>
                <a:ea typeface="+mn-ea"/>
                <a:cs typeface="+mn-cs"/>
              </a:defRPr>
            </a:lvl3pPr>
            <a:lvl4pPr marL="1828800" indent="-312738" algn="l" defTabSz="335265" rtl="0" eaLnBrk="1" latinLnBrk="0" hangingPunct="1">
              <a:lnSpc>
                <a:spcPct val="80000"/>
              </a:lnSpc>
              <a:spcBef>
                <a:spcPts val="0"/>
              </a:spcBef>
              <a:spcAft>
                <a:spcPts val="800"/>
              </a:spcAft>
              <a:buFont typeface="Arial"/>
              <a:buChar char="–"/>
              <a:tabLst>
                <a:tab pos="793750" algn="l"/>
              </a:tabLst>
              <a:defRPr sz="2400" kern="1200" spc="-50" baseline="0">
                <a:solidFill>
                  <a:schemeClr val="tx1">
                    <a:lumMod val="85000"/>
                    <a:lumOff val="15000"/>
                  </a:schemeClr>
                </a:solidFill>
                <a:latin typeface="Arial"/>
                <a:ea typeface="+mn-ea"/>
                <a:cs typeface="+mn-cs"/>
              </a:defRPr>
            </a:lvl4pPr>
            <a:lvl5pPr marL="2116138" indent="-312738" algn="l" defTabSz="335265" rtl="0" eaLnBrk="1" latinLnBrk="0" hangingPunct="1">
              <a:lnSpc>
                <a:spcPct val="80000"/>
              </a:lnSpc>
              <a:spcBef>
                <a:spcPts val="0"/>
              </a:spcBef>
              <a:spcAft>
                <a:spcPts val="800"/>
              </a:spcAft>
              <a:buFont typeface="Arial"/>
              <a:buChar char="»"/>
              <a:tabLst>
                <a:tab pos="793750" algn="l"/>
              </a:tabLst>
              <a:defRPr sz="2400" kern="1200" spc="-50" baseline="0">
                <a:solidFill>
                  <a:schemeClr val="tx1">
                    <a:lumMod val="85000"/>
                    <a:lumOff val="15000"/>
                  </a:schemeClr>
                </a:solidFill>
                <a:latin typeface="Arial"/>
                <a:ea typeface="+mn-ea"/>
                <a:cs typeface="+mn-cs"/>
              </a:defRPr>
            </a:lvl5pPr>
            <a:lvl6pPr marL="3352716" indent="-304792" algn="l" defTabSz="609585" rtl="0" eaLnBrk="1" latinLnBrk="0" hangingPunct="1">
              <a:spcBef>
                <a:spcPct val="20000"/>
              </a:spcBef>
              <a:buFont typeface="Arial"/>
              <a:buChar char="•"/>
              <a:defRPr sz="2400"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400"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400"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400" kern="1200">
                <a:solidFill>
                  <a:schemeClr val="tx1"/>
                </a:solidFill>
                <a:latin typeface="+mn-lt"/>
                <a:ea typeface="+mn-ea"/>
                <a:cs typeface="+mn-cs"/>
              </a:defRPr>
            </a:lvl9pPr>
          </a:lstStyle>
          <a:p>
            <a:pPr marL="571500" indent="-571500" fontAlgn="auto">
              <a:buFont typeface="Arial" panose="020B0604020202020204" pitchFamily="34" charset="0"/>
              <a:buChar char="•"/>
            </a:pPr>
            <a:endParaRPr lang="en-US" sz="1800">
              <a:solidFill>
                <a:srgbClr val="000000"/>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E68F9B21-CE5E-4890-DCA5-166039272713}"/>
              </a:ext>
            </a:extLst>
          </p:cNvPr>
          <p:cNvPicPr>
            <a:picLocks noChangeAspect="1"/>
          </p:cNvPicPr>
          <p:nvPr/>
        </p:nvPicPr>
        <p:blipFill>
          <a:blip r:embed="rId3"/>
          <a:stretch>
            <a:fillRect/>
          </a:stretch>
        </p:blipFill>
        <p:spPr>
          <a:xfrm>
            <a:off x="3389784" y="2329380"/>
            <a:ext cx="6291245" cy="1556617"/>
          </a:xfrm>
          <a:prstGeom prst="rect">
            <a:avLst/>
          </a:prstGeom>
        </p:spPr>
      </p:pic>
      <p:pic>
        <p:nvPicPr>
          <p:cNvPr id="14" name="Picture 13">
            <a:extLst>
              <a:ext uri="{FF2B5EF4-FFF2-40B4-BE49-F238E27FC236}">
                <a16:creationId xmlns:a16="http://schemas.microsoft.com/office/drawing/2014/main" id="{DB277A14-D3C9-C612-DE76-00DB6605A9C4}"/>
              </a:ext>
            </a:extLst>
          </p:cNvPr>
          <p:cNvPicPr>
            <a:picLocks noChangeAspect="1"/>
          </p:cNvPicPr>
          <p:nvPr/>
        </p:nvPicPr>
        <p:blipFill>
          <a:blip r:embed="rId4"/>
          <a:stretch>
            <a:fillRect/>
          </a:stretch>
        </p:blipFill>
        <p:spPr>
          <a:xfrm>
            <a:off x="409920" y="4546749"/>
            <a:ext cx="10132004" cy="1837293"/>
          </a:xfrm>
          <a:prstGeom prst="rect">
            <a:avLst/>
          </a:prstGeom>
        </p:spPr>
      </p:pic>
      <p:sp>
        <p:nvSpPr>
          <p:cNvPr id="3" name="TextBox 2">
            <a:extLst>
              <a:ext uri="{FF2B5EF4-FFF2-40B4-BE49-F238E27FC236}">
                <a16:creationId xmlns:a16="http://schemas.microsoft.com/office/drawing/2014/main" id="{18F79BEA-662A-E089-54FF-584C5667294C}"/>
              </a:ext>
            </a:extLst>
          </p:cNvPr>
          <p:cNvSpPr txBox="1"/>
          <p:nvPr/>
        </p:nvSpPr>
        <p:spPr>
          <a:xfrm>
            <a:off x="494747" y="1626704"/>
            <a:ext cx="866250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1800">
                <a:latin typeface="Arial"/>
                <a:cs typeface="Arial"/>
              </a:rPr>
              <a:t> Categorical feature is first converted into numerical using an ordinal encoder. </a:t>
            </a:r>
          </a:p>
          <a:p>
            <a:pPr>
              <a:buFont typeface="Arial"/>
              <a:buChar char="•"/>
            </a:pPr>
            <a:r>
              <a:rPr lang="en-US" sz="1800">
                <a:latin typeface="Arial"/>
                <a:cs typeface="Arial"/>
              </a:rPr>
              <a:t> Then the numbers are transformed in the binary number. After that binary value is split into different columns</a:t>
            </a:r>
          </a:p>
        </p:txBody>
      </p:sp>
      <p:cxnSp>
        <p:nvCxnSpPr>
          <p:cNvPr id="11" name="Straight Arrow Connector 10">
            <a:extLst>
              <a:ext uri="{FF2B5EF4-FFF2-40B4-BE49-F238E27FC236}">
                <a16:creationId xmlns:a16="http://schemas.microsoft.com/office/drawing/2014/main" id="{1F49EAB8-A6B9-198B-C27D-B6B0D6286671}"/>
              </a:ext>
            </a:extLst>
          </p:cNvPr>
          <p:cNvCxnSpPr/>
          <p:nvPr/>
        </p:nvCxnSpPr>
        <p:spPr>
          <a:xfrm flipH="1">
            <a:off x="5679384" y="3793158"/>
            <a:ext cx="896731" cy="7321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90FDB38-4229-0535-BAA7-5A3DA1E59A87}"/>
              </a:ext>
            </a:extLst>
          </p:cNvPr>
          <p:cNvCxnSpPr>
            <a:cxnSpLocks/>
          </p:cNvCxnSpPr>
          <p:nvPr/>
        </p:nvCxnSpPr>
        <p:spPr>
          <a:xfrm>
            <a:off x="6620289" y="3782116"/>
            <a:ext cx="240746" cy="7597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09AA926-3655-6EDD-0A7A-B062708EDF6F}"/>
              </a:ext>
            </a:extLst>
          </p:cNvPr>
          <p:cNvCxnSpPr>
            <a:cxnSpLocks/>
          </p:cNvCxnSpPr>
          <p:nvPr/>
        </p:nvCxnSpPr>
        <p:spPr>
          <a:xfrm>
            <a:off x="7476157" y="3787638"/>
            <a:ext cx="511312" cy="7045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DFAA2A16-A619-8F10-C2E6-EBECC0D9764C}"/>
              </a:ext>
            </a:extLst>
          </p:cNvPr>
          <p:cNvCxnSpPr>
            <a:cxnSpLocks/>
          </p:cNvCxnSpPr>
          <p:nvPr/>
        </p:nvCxnSpPr>
        <p:spPr>
          <a:xfrm>
            <a:off x="8376202" y="3765550"/>
            <a:ext cx="1002746" cy="7542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792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84E34A6-776A-FB4B-AEBF-416F082A8AF3}"/>
              </a:ext>
            </a:extLst>
          </p:cNvPr>
          <p:cNvSpPr>
            <a:spLocks noGrp="1"/>
          </p:cNvSpPr>
          <p:nvPr>
            <p:ph type="ftr" sz="quarter" idx="10"/>
          </p:nvPr>
        </p:nvSpPr>
        <p:spPr>
          <a:xfrm>
            <a:off x="151280" y="180430"/>
            <a:ext cx="4114800" cy="365125"/>
          </a:xfrm>
        </p:spPr>
        <p:txBody>
          <a:bodyPr anchor="ctr">
            <a:normAutofit fontScale="92500"/>
          </a:bodyPr>
          <a:lstStyle/>
          <a:p>
            <a:r>
              <a:rPr lang="en-US" sz="1100" cap="none">
                <a:ln w="9525">
                  <a:solidFill>
                    <a:schemeClr val="bg1"/>
                  </a:solidFill>
                  <a:prstDash val="solid"/>
                </a:ln>
                <a:effectLst>
                  <a:outerShdw blurRad="12700" dist="38100" dir="2700000" algn="tl" rotWithShape="0">
                    <a:schemeClr val="bg1">
                      <a:lumMod val="50000"/>
                    </a:schemeClr>
                  </a:outerShdw>
                </a:effectLst>
              </a:rPr>
              <a:t>PREDICTING CAR PRICES USING MACHINE LEARNING</a:t>
            </a:r>
            <a:endParaRPr lang="en-US" sz="1100" cap="none"/>
          </a:p>
        </p:txBody>
      </p:sp>
      <p:sp>
        <p:nvSpPr>
          <p:cNvPr id="7" name="Rectangle 6">
            <a:extLst>
              <a:ext uri="{FF2B5EF4-FFF2-40B4-BE49-F238E27FC236}">
                <a16:creationId xmlns:a16="http://schemas.microsoft.com/office/drawing/2014/main" id="{DB1D9C13-D6FC-4476-84C7-E0EEC006901B}"/>
              </a:ext>
            </a:extLst>
          </p:cNvPr>
          <p:cNvSpPr/>
          <p:nvPr/>
        </p:nvSpPr>
        <p:spPr>
          <a:xfrm>
            <a:off x="380461" y="768487"/>
            <a:ext cx="11684419" cy="830997"/>
          </a:xfrm>
          <a:prstGeom prst="rect">
            <a:avLst/>
          </a:prstGeom>
          <a:noFill/>
        </p:spPr>
        <p:txBody>
          <a:bodyPr wrap="square" lIns="91440" tIns="45720" rIns="91440" bIns="45720" anchor="t">
            <a:spAutoFit/>
          </a:bodyPr>
          <a:lstStyle/>
          <a:p>
            <a:r>
              <a:rPr lang="en-US" sz="48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Bodoni MT"/>
                <a:cs typeface="Arial"/>
              </a:rPr>
              <a:t>Data</a:t>
            </a:r>
            <a:r>
              <a:rPr lang="en-US" sz="4800" b="1"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Bodoni MT"/>
                <a:cs typeface="Arial"/>
              </a:rPr>
              <a:t> </a:t>
            </a:r>
            <a:r>
              <a:rPr lang="en-US" sz="48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Bodoni MT"/>
                <a:cs typeface="Arial"/>
              </a:rPr>
              <a:t>Visualization</a:t>
            </a:r>
            <a:endParaRPr lang="en-US" sz="4800" b="1"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Bodoni MT"/>
              <a:cs typeface="Arial"/>
            </a:endParaRPr>
          </a:p>
        </p:txBody>
      </p:sp>
      <p:sp>
        <p:nvSpPr>
          <p:cNvPr id="2" name="Subtitle 2">
            <a:extLst>
              <a:ext uri="{FF2B5EF4-FFF2-40B4-BE49-F238E27FC236}">
                <a16:creationId xmlns:a16="http://schemas.microsoft.com/office/drawing/2014/main" id="{A19F97F9-9E51-647F-CCD1-6EF240DCD769}"/>
              </a:ext>
            </a:extLst>
          </p:cNvPr>
          <p:cNvSpPr txBox="1">
            <a:spLocks/>
          </p:cNvSpPr>
          <p:nvPr/>
        </p:nvSpPr>
        <p:spPr>
          <a:xfrm>
            <a:off x="339448" y="2429127"/>
            <a:ext cx="11766443" cy="4023360"/>
          </a:xfrm>
          <a:prstGeom prst="rect">
            <a:avLst/>
          </a:prstGeom>
        </p:spPr>
        <p:txBody>
          <a:bodyPr vert="horz" lIns="91440" tIns="45720" rIns="91440" bIns="45720" rtlCol="0">
            <a:normAutofit/>
          </a:bodyPr>
          <a:lstStyle>
            <a:lvl1pPr marL="274320" indent="-274320" algn="l" defTabSz="335265" rtl="0" eaLnBrk="1" latinLnBrk="0" hangingPunct="1">
              <a:lnSpc>
                <a:spcPct val="80000"/>
              </a:lnSpc>
              <a:spcBef>
                <a:spcPts val="0"/>
              </a:spcBef>
              <a:spcAft>
                <a:spcPts val="800"/>
              </a:spcAft>
              <a:buFont typeface="Arial"/>
              <a:buChar char="•"/>
              <a:tabLst>
                <a:tab pos="274320" algn="l"/>
              </a:tabLst>
              <a:defRPr sz="3733" kern="1200" spc="-50" baseline="0">
                <a:solidFill>
                  <a:schemeClr val="tx1">
                    <a:lumMod val="85000"/>
                    <a:lumOff val="15000"/>
                  </a:schemeClr>
                </a:solidFill>
                <a:latin typeface="Arial"/>
                <a:ea typeface="+mn-ea"/>
                <a:cs typeface="+mn-cs"/>
              </a:defRPr>
            </a:lvl1pPr>
            <a:lvl2pPr marL="917575" indent="-455613" algn="l" defTabSz="335265" rtl="0" eaLnBrk="1" latinLnBrk="0" hangingPunct="1">
              <a:lnSpc>
                <a:spcPct val="80000"/>
              </a:lnSpc>
              <a:spcBef>
                <a:spcPts val="0"/>
              </a:spcBef>
              <a:spcAft>
                <a:spcPts val="800"/>
              </a:spcAft>
              <a:buFont typeface="Arial"/>
              <a:buChar char="–"/>
              <a:tabLst>
                <a:tab pos="969963" algn="l"/>
              </a:tabLst>
              <a:defRPr sz="3200" kern="1200" spc="-50" baseline="0">
                <a:solidFill>
                  <a:schemeClr val="tx1">
                    <a:lumMod val="85000"/>
                    <a:lumOff val="15000"/>
                  </a:schemeClr>
                </a:solidFill>
                <a:latin typeface="Arial"/>
                <a:ea typeface="+mn-ea"/>
                <a:cs typeface="+mn-cs"/>
              </a:defRPr>
            </a:lvl2pPr>
            <a:lvl3pPr marL="1490663" indent="-287338" algn="l" defTabSz="335265" rtl="0" eaLnBrk="1" latinLnBrk="0" hangingPunct="1">
              <a:lnSpc>
                <a:spcPct val="80000"/>
              </a:lnSpc>
              <a:spcBef>
                <a:spcPts val="0"/>
              </a:spcBef>
              <a:spcAft>
                <a:spcPts val="800"/>
              </a:spcAft>
              <a:buFont typeface="Arial"/>
              <a:buChar char="•"/>
              <a:tabLst>
                <a:tab pos="793750" algn="l"/>
              </a:tabLst>
              <a:defRPr sz="2667" kern="1200" spc="-50" baseline="0">
                <a:solidFill>
                  <a:schemeClr val="tx1">
                    <a:lumMod val="85000"/>
                    <a:lumOff val="15000"/>
                  </a:schemeClr>
                </a:solidFill>
                <a:latin typeface="Arial"/>
                <a:ea typeface="+mn-ea"/>
                <a:cs typeface="+mn-cs"/>
              </a:defRPr>
            </a:lvl3pPr>
            <a:lvl4pPr marL="1828800" indent="-312738" algn="l" defTabSz="335265" rtl="0" eaLnBrk="1" latinLnBrk="0" hangingPunct="1">
              <a:lnSpc>
                <a:spcPct val="80000"/>
              </a:lnSpc>
              <a:spcBef>
                <a:spcPts val="0"/>
              </a:spcBef>
              <a:spcAft>
                <a:spcPts val="800"/>
              </a:spcAft>
              <a:buFont typeface="Arial"/>
              <a:buChar char="–"/>
              <a:tabLst>
                <a:tab pos="793750" algn="l"/>
              </a:tabLst>
              <a:defRPr sz="2400" kern="1200" spc="-50" baseline="0">
                <a:solidFill>
                  <a:schemeClr val="tx1">
                    <a:lumMod val="85000"/>
                    <a:lumOff val="15000"/>
                  </a:schemeClr>
                </a:solidFill>
                <a:latin typeface="Arial"/>
                <a:ea typeface="+mn-ea"/>
                <a:cs typeface="+mn-cs"/>
              </a:defRPr>
            </a:lvl4pPr>
            <a:lvl5pPr marL="2116138" indent="-312738" algn="l" defTabSz="335265" rtl="0" eaLnBrk="1" latinLnBrk="0" hangingPunct="1">
              <a:lnSpc>
                <a:spcPct val="80000"/>
              </a:lnSpc>
              <a:spcBef>
                <a:spcPts val="0"/>
              </a:spcBef>
              <a:spcAft>
                <a:spcPts val="800"/>
              </a:spcAft>
              <a:buFont typeface="Arial"/>
              <a:buChar char="»"/>
              <a:tabLst>
                <a:tab pos="793750" algn="l"/>
              </a:tabLst>
              <a:defRPr sz="2400" kern="1200" spc="-50" baseline="0">
                <a:solidFill>
                  <a:schemeClr val="tx1">
                    <a:lumMod val="85000"/>
                    <a:lumOff val="15000"/>
                  </a:schemeClr>
                </a:solidFill>
                <a:latin typeface="Arial"/>
                <a:ea typeface="+mn-ea"/>
                <a:cs typeface="+mn-cs"/>
              </a:defRPr>
            </a:lvl5pPr>
            <a:lvl6pPr marL="3352716" indent="-304792" algn="l" defTabSz="609585" rtl="0" eaLnBrk="1" latinLnBrk="0" hangingPunct="1">
              <a:spcBef>
                <a:spcPct val="20000"/>
              </a:spcBef>
              <a:buFont typeface="Arial"/>
              <a:buChar char="•"/>
              <a:defRPr sz="2400"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400"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400"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400" kern="1200">
                <a:solidFill>
                  <a:schemeClr val="tx1"/>
                </a:solidFill>
                <a:latin typeface="+mn-lt"/>
                <a:ea typeface="+mn-ea"/>
                <a:cs typeface="+mn-cs"/>
              </a:defRPr>
            </a:lvl9pPr>
          </a:lstStyle>
          <a:p>
            <a:pPr marL="571500" indent="-571500" fontAlgn="auto">
              <a:buFont typeface="Arial" panose="020B0604020202020204" pitchFamily="34" charset="0"/>
              <a:buChar char="•"/>
            </a:pPr>
            <a:endParaRPr lang="en-US" sz="1800">
              <a:solidFill>
                <a:srgbClr val="000000"/>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CB9458E0-6320-2D37-0F71-EE24BE7C0EDD}"/>
              </a:ext>
            </a:extLst>
          </p:cNvPr>
          <p:cNvPicPr>
            <a:picLocks noChangeAspect="1"/>
          </p:cNvPicPr>
          <p:nvPr/>
        </p:nvPicPr>
        <p:blipFill>
          <a:blip r:embed="rId3"/>
          <a:stretch>
            <a:fillRect/>
          </a:stretch>
        </p:blipFill>
        <p:spPr>
          <a:xfrm>
            <a:off x="7585750" y="2353862"/>
            <a:ext cx="4091199" cy="4025648"/>
          </a:xfrm>
          <a:prstGeom prst="rect">
            <a:avLst/>
          </a:prstGeom>
        </p:spPr>
      </p:pic>
      <p:pic>
        <p:nvPicPr>
          <p:cNvPr id="3" name="Picture 4" descr="Graphical user interface, text, application&#10;&#10;Description automatically generated">
            <a:extLst>
              <a:ext uri="{FF2B5EF4-FFF2-40B4-BE49-F238E27FC236}">
                <a16:creationId xmlns:a16="http://schemas.microsoft.com/office/drawing/2014/main" id="{BEDF08E5-7ADD-8EF7-D085-319B4E6D5A83}"/>
              </a:ext>
            </a:extLst>
          </p:cNvPr>
          <p:cNvPicPr>
            <a:picLocks noChangeAspect="1"/>
          </p:cNvPicPr>
          <p:nvPr/>
        </p:nvPicPr>
        <p:blipFill>
          <a:blip r:embed="rId4"/>
          <a:stretch>
            <a:fillRect/>
          </a:stretch>
        </p:blipFill>
        <p:spPr>
          <a:xfrm>
            <a:off x="577572" y="1602529"/>
            <a:ext cx="3858591" cy="1118464"/>
          </a:xfrm>
          <a:prstGeom prst="rect">
            <a:avLst/>
          </a:prstGeom>
        </p:spPr>
      </p:pic>
      <p:pic>
        <p:nvPicPr>
          <p:cNvPr id="9" name="Picture 8">
            <a:extLst>
              <a:ext uri="{FF2B5EF4-FFF2-40B4-BE49-F238E27FC236}">
                <a16:creationId xmlns:a16="http://schemas.microsoft.com/office/drawing/2014/main" id="{EF839B03-4B89-C6A2-69B3-DE7C656ACD41}"/>
              </a:ext>
            </a:extLst>
          </p:cNvPr>
          <p:cNvPicPr>
            <a:picLocks noChangeAspect="1"/>
          </p:cNvPicPr>
          <p:nvPr/>
        </p:nvPicPr>
        <p:blipFill>
          <a:blip r:embed="rId5"/>
          <a:stretch>
            <a:fillRect/>
          </a:stretch>
        </p:blipFill>
        <p:spPr>
          <a:xfrm>
            <a:off x="3268330" y="2333876"/>
            <a:ext cx="4034204" cy="4018025"/>
          </a:xfrm>
          <a:prstGeom prst="rect">
            <a:avLst/>
          </a:prstGeom>
        </p:spPr>
      </p:pic>
    </p:spTree>
    <p:extLst>
      <p:ext uri="{BB962C8B-B14F-4D97-AF65-F5344CB8AC3E}">
        <p14:creationId xmlns:p14="http://schemas.microsoft.com/office/powerpoint/2010/main" val="3368320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84E34A6-776A-FB4B-AEBF-416F082A8AF3}"/>
              </a:ext>
            </a:extLst>
          </p:cNvPr>
          <p:cNvSpPr>
            <a:spLocks noGrp="1"/>
          </p:cNvSpPr>
          <p:nvPr>
            <p:ph type="ftr" sz="quarter" idx="10"/>
          </p:nvPr>
        </p:nvSpPr>
        <p:spPr>
          <a:xfrm>
            <a:off x="151280" y="180430"/>
            <a:ext cx="4114800" cy="365125"/>
          </a:xfrm>
        </p:spPr>
        <p:txBody>
          <a:bodyPr anchor="ctr">
            <a:normAutofit fontScale="92500"/>
          </a:bodyPr>
          <a:lstStyle/>
          <a:p>
            <a:r>
              <a:rPr lang="en-US" sz="1100" cap="none">
                <a:ln w="9525">
                  <a:solidFill>
                    <a:schemeClr val="bg1"/>
                  </a:solidFill>
                  <a:prstDash val="solid"/>
                </a:ln>
                <a:effectLst>
                  <a:outerShdw blurRad="12700" dist="38100" dir="2700000" algn="tl" rotWithShape="0">
                    <a:schemeClr val="bg1">
                      <a:lumMod val="50000"/>
                    </a:schemeClr>
                  </a:outerShdw>
                </a:effectLst>
              </a:rPr>
              <a:t>PREDICTING CAR PRICES USING MACHINE LEARNING</a:t>
            </a:r>
            <a:endParaRPr lang="en-US" sz="1100" cap="none"/>
          </a:p>
        </p:txBody>
      </p:sp>
      <p:sp>
        <p:nvSpPr>
          <p:cNvPr id="7" name="Rectangle 6">
            <a:extLst>
              <a:ext uri="{FF2B5EF4-FFF2-40B4-BE49-F238E27FC236}">
                <a16:creationId xmlns:a16="http://schemas.microsoft.com/office/drawing/2014/main" id="{DB1D9C13-D6FC-4476-84C7-E0EEC006901B}"/>
              </a:ext>
            </a:extLst>
          </p:cNvPr>
          <p:cNvSpPr/>
          <p:nvPr/>
        </p:nvSpPr>
        <p:spPr>
          <a:xfrm>
            <a:off x="380461" y="768487"/>
            <a:ext cx="11684419" cy="830997"/>
          </a:xfrm>
          <a:prstGeom prst="rect">
            <a:avLst/>
          </a:prstGeom>
          <a:noFill/>
        </p:spPr>
        <p:txBody>
          <a:bodyPr wrap="square" lIns="91440" tIns="45720" rIns="91440" bIns="45720" anchor="t">
            <a:spAutoFit/>
          </a:bodyPr>
          <a:lstStyle/>
          <a:p>
            <a:r>
              <a:rPr lang="en-US" sz="4800" b="1"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Bodoni MT"/>
                <a:cs typeface="Arial"/>
              </a:rPr>
              <a:t>Data</a:t>
            </a:r>
            <a:r>
              <a:rPr lang="en-US" sz="48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Bodoni MT"/>
                <a:cs typeface="Arial"/>
              </a:rPr>
              <a:t> Visualization</a:t>
            </a:r>
            <a:endParaRPr lang="en-US" sz="4800" b="1">
              <a:ln w="12700">
                <a:solidFill>
                  <a:srgbClr val="B36012">
                    <a:lumMod val="50000"/>
                  </a:srgbClr>
                </a:solidFill>
                <a:prstDash val="solid"/>
              </a:ln>
              <a:pattFill prst="narHorz">
                <a:fgClr>
                  <a:schemeClr val="accent3"/>
                </a:fgClr>
                <a:bgClr>
                  <a:schemeClr val="accent3">
                    <a:lumMod val="40000"/>
                    <a:lumOff val="60000"/>
                  </a:schemeClr>
                </a:bgClr>
              </a:pattFill>
              <a:effectLst>
                <a:innerShdw blurRad="177800">
                  <a:srgbClr val="B36012">
                    <a:lumMod val="50000"/>
                  </a:srgbClr>
                </a:innerShdw>
              </a:effectLst>
              <a:latin typeface="Bodoni MT"/>
              <a:cs typeface="Arial"/>
            </a:endParaRPr>
          </a:p>
        </p:txBody>
      </p:sp>
      <p:sp>
        <p:nvSpPr>
          <p:cNvPr id="2" name="Subtitle 2">
            <a:extLst>
              <a:ext uri="{FF2B5EF4-FFF2-40B4-BE49-F238E27FC236}">
                <a16:creationId xmlns:a16="http://schemas.microsoft.com/office/drawing/2014/main" id="{A19F97F9-9E51-647F-CCD1-6EF240DCD769}"/>
              </a:ext>
            </a:extLst>
          </p:cNvPr>
          <p:cNvSpPr txBox="1">
            <a:spLocks/>
          </p:cNvSpPr>
          <p:nvPr/>
        </p:nvSpPr>
        <p:spPr>
          <a:xfrm>
            <a:off x="339448" y="2429127"/>
            <a:ext cx="11766443" cy="4023360"/>
          </a:xfrm>
          <a:prstGeom prst="rect">
            <a:avLst/>
          </a:prstGeom>
        </p:spPr>
        <p:txBody>
          <a:bodyPr vert="horz" lIns="91440" tIns="45720" rIns="91440" bIns="45720" rtlCol="0">
            <a:normAutofit/>
          </a:bodyPr>
          <a:lstStyle>
            <a:lvl1pPr marL="274320" indent="-274320" algn="l" defTabSz="335265" rtl="0" eaLnBrk="1" latinLnBrk="0" hangingPunct="1">
              <a:lnSpc>
                <a:spcPct val="80000"/>
              </a:lnSpc>
              <a:spcBef>
                <a:spcPts val="0"/>
              </a:spcBef>
              <a:spcAft>
                <a:spcPts val="800"/>
              </a:spcAft>
              <a:buFont typeface="Arial"/>
              <a:buChar char="•"/>
              <a:tabLst>
                <a:tab pos="274320" algn="l"/>
              </a:tabLst>
              <a:defRPr sz="3733" kern="1200" spc="-50" baseline="0">
                <a:solidFill>
                  <a:schemeClr val="tx1">
                    <a:lumMod val="85000"/>
                    <a:lumOff val="15000"/>
                  </a:schemeClr>
                </a:solidFill>
                <a:latin typeface="Arial"/>
                <a:ea typeface="+mn-ea"/>
                <a:cs typeface="+mn-cs"/>
              </a:defRPr>
            </a:lvl1pPr>
            <a:lvl2pPr marL="917575" indent="-455613" algn="l" defTabSz="335265" rtl="0" eaLnBrk="1" latinLnBrk="0" hangingPunct="1">
              <a:lnSpc>
                <a:spcPct val="80000"/>
              </a:lnSpc>
              <a:spcBef>
                <a:spcPts val="0"/>
              </a:spcBef>
              <a:spcAft>
                <a:spcPts val="800"/>
              </a:spcAft>
              <a:buFont typeface="Arial"/>
              <a:buChar char="–"/>
              <a:tabLst>
                <a:tab pos="969963" algn="l"/>
              </a:tabLst>
              <a:defRPr sz="3200" kern="1200" spc="-50" baseline="0">
                <a:solidFill>
                  <a:schemeClr val="tx1">
                    <a:lumMod val="85000"/>
                    <a:lumOff val="15000"/>
                  </a:schemeClr>
                </a:solidFill>
                <a:latin typeface="Arial"/>
                <a:ea typeface="+mn-ea"/>
                <a:cs typeface="+mn-cs"/>
              </a:defRPr>
            </a:lvl2pPr>
            <a:lvl3pPr marL="1490663" indent="-287338" algn="l" defTabSz="335265" rtl="0" eaLnBrk="1" latinLnBrk="0" hangingPunct="1">
              <a:lnSpc>
                <a:spcPct val="80000"/>
              </a:lnSpc>
              <a:spcBef>
                <a:spcPts val="0"/>
              </a:spcBef>
              <a:spcAft>
                <a:spcPts val="800"/>
              </a:spcAft>
              <a:buFont typeface="Arial"/>
              <a:buChar char="•"/>
              <a:tabLst>
                <a:tab pos="793750" algn="l"/>
              </a:tabLst>
              <a:defRPr sz="2667" kern="1200" spc="-50" baseline="0">
                <a:solidFill>
                  <a:schemeClr val="tx1">
                    <a:lumMod val="85000"/>
                    <a:lumOff val="15000"/>
                  </a:schemeClr>
                </a:solidFill>
                <a:latin typeface="Arial"/>
                <a:ea typeface="+mn-ea"/>
                <a:cs typeface="+mn-cs"/>
              </a:defRPr>
            </a:lvl3pPr>
            <a:lvl4pPr marL="1828800" indent="-312738" algn="l" defTabSz="335265" rtl="0" eaLnBrk="1" latinLnBrk="0" hangingPunct="1">
              <a:lnSpc>
                <a:spcPct val="80000"/>
              </a:lnSpc>
              <a:spcBef>
                <a:spcPts val="0"/>
              </a:spcBef>
              <a:spcAft>
                <a:spcPts val="800"/>
              </a:spcAft>
              <a:buFont typeface="Arial"/>
              <a:buChar char="–"/>
              <a:tabLst>
                <a:tab pos="793750" algn="l"/>
              </a:tabLst>
              <a:defRPr sz="2400" kern="1200" spc="-50" baseline="0">
                <a:solidFill>
                  <a:schemeClr val="tx1">
                    <a:lumMod val="85000"/>
                    <a:lumOff val="15000"/>
                  </a:schemeClr>
                </a:solidFill>
                <a:latin typeface="Arial"/>
                <a:ea typeface="+mn-ea"/>
                <a:cs typeface="+mn-cs"/>
              </a:defRPr>
            </a:lvl4pPr>
            <a:lvl5pPr marL="2116138" indent="-312738" algn="l" defTabSz="335265" rtl="0" eaLnBrk="1" latinLnBrk="0" hangingPunct="1">
              <a:lnSpc>
                <a:spcPct val="80000"/>
              </a:lnSpc>
              <a:spcBef>
                <a:spcPts val="0"/>
              </a:spcBef>
              <a:spcAft>
                <a:spcPts val="800"/>
              </a:spcAft>
              <a:buFont typeface="Arial"/>
              <a:buChar char="»"/>
              <a:tabLst>
                <a:tab pos="793750" algn="l"/>
              </a:tabLst>
              <a:defRPr sz="2400" kern="1200" spc="-50" baseline="0">
                <a:solidFill>
                  <a:schemeClr val="tx1">
                    <a:lumMod val="85000"/>
                    <a:lumOff val="15000"/>
                  </a:schemeClr>
                </a:solidFill>
                <a:latin typeface="Arial"/>
                <a:ea typeface="+mn-ea"/>
                <a:cs typeface="+mn-cs"/>
              </a:defRPr>
            </a:lvl5pPr>
            <a:lvl6pPr marL="3352716" indent="-304792" algn="l" defTabSz="609585" rtl="0" eaLnBrk="1" latinLnBrk="0" hangingPunct="1">
              <a:spcBef>
                <a:spcPct val="20000"/>
              </a:spcBef>
              <a:buFont typeface="Arial"/>
              <a:buChar char="•"/>
              <a:defRPr sz="2400"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400"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400"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400" kern="1200">
                <a:solidFill>
                  <a:schemeClr val="tx1"/>
                </a:solidFill>
                <a:latin typeface="+mn-lt"/>
                <a:ea typeface="+mn-ea"/>
                <a:cs typeface="+mn-cs"/>
              </a:defRPr>
            </a:lvl9pPr>
          </a:lstStyle>
          <a:p>
            <a:pPr marL="571500" indent="-571500" fontAlgn="auto">
              <a:buFont typeface="Arial" panose="020B0604020202020204" pitchFamily="34" charset="0"/>
              <a:buChar char="•"/>
            </a:pPr>
            <a:endParaRPr lang="en-US" sz="1800">
              <a:solidFill>
                <a:srgbClr val="00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BB5959B-7628-7C9F-B317-045DBEF7BD03}"/>
              </a:ext>
            </a:extLst>
          </p:cNvPr>
          <p:cNvPicPr>
            <a:picLocks noChangeAspect="1"/>
          </p:cNvPicPr>
          <p:nvPr/>
        </p:nvPicPr>
        <p:blipFill>
          <a:blip r:embed="rId3"/>
          <a:stretch>
            <a:fillRect/>
          </a:stretch>
        </p:blipFill>
        <p:spPr>
          <a:xfrm>
            <a:off x="86109" y="1562506"/>
            <a:ext cx="4088411" cy="4023360"/>
          </a:xfrm>
          <a:prstGeom prst="rect">
            <a:avLst/>
          </a:prstGeom>
        </p:spPr>
      </p:pic>
      <p:pic>
        <p:nvPicPr>
          <p:cNvPr id="8" name="Picture 7">
            <a:extLst>
              <a:ext uri="{FF2B5EF4-FFF2-40B4-BE49-F238E27FC236}">
                <a16:creationId xmlns:a16="http://schemas.microsoft.com/office/drawing/2014/main" id="{0F52A983-DA5B-1F41-EE8A-8E56EFFB732A}"/>
              </a:ext>
            </a:extLst>
          </p:cNvPr>
          <p:cNvPicPr>
            <a:picLocks noChangeAspect="1"/>
          </p:cNvPicPr>
          <p:nvPr/>
        </p:nvPicPr>
        <p:blipFill>
          <a:blip r:embed="rId4"/>
          <a:stretch>
            <a:fillRect/>
          </a:stretch>
        </p:blipFill>
        <p:spPr>
          <a:xfrm>
            <a:off x="4408289" y="1484500"/>
            <a:ext cx="7697602" cy="4322740"/>
          </a:xfrm>
          <a:prstGeom prst="rect">
            <a:avLst/>
          </a:prstGeom>
        </p:spPr>
      </p:pic>
    </p:spTree>
    <p:extLst>
      <p:ext uri="{BB962C8B-B14F-4D97-AF65-F5344CB8AC3E}">
        <p14:creationId xmlns:p14="http://schemas.microsoft.com/office/powerpoint/2010/main" val="291773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84E34A6-776A-FB4B-AEBF-416F082A8AF3}"/>
              </a:ext>
            </a:extLst>
          </p:cNvPr>
          <p:cNvSpPr>
            <a:spLocks noGrp="1"/>
          </p:cNvSpPr>
          <p:nvPr>
            <p:ph type="ftr" sz="quarter" idx="10"/>
          </p:nvPr>
        </p:nvSpPr>
        <p:spPr>
          <a:xfrm>
            <a:off x="151280" y="180430"/>
            <a:ext cx="4114800" cy="365125"/>
          </a:xfrm>
        </p:spPr>
        <p:txBody>
          <a:bodyPr anchor="ctr">
            <a:normAutofit fontScale="92500"/>
          </a:bodyPr>
          <a:lstStyle/>
          <a:p>
            <a:r>
              <a:rPr lang="en-US" sz="1100" cap="none">
                <a:ln w="9525">
                  <a:solidFill>
                    <a:schemeClr val="bg1"/>
                  </a:solidFill>
                  <a:prstDash val="solid"/>
                </a:ln>
                <a:effectLst>
                  <a:outerShdw blurRad="12700" dist="38100" dir="2700000" algn="tl" rotWithShape="0">
                    <a:schemeClr val="bg1">
                      <a:lumMod val="50000"/>
                    </a:schemeClr>
                  </a:outerShdw>
                </a:effectLst>
              </a:rPr>
              <a:t>PREDICTING CAR PRICES USING MACHINE LEARNING</a:t>
            </a:r>
            <a:endParaRPr lang="en-US" sz="1100" cap="none"/>
          </a:p>
        </p:txBody>
      </p:sp>
      <p:sp>
        <p:nvSpPr>
          <p:cNvPr id="7" name="Rectangle 6">
            <a:extLst>
              <a:ext uri="{FF2B5EF4-FFF2-40B4-BE49-F238E27FC236}">
                <a16:creationId xmlns:a16="http://schemas.microsoft.com/office/drawing/2014/main" id="{DB1D9C13-D6FC-4476-84C7-E0EEC006901B}"/>
              </a:ext>
            </a:extLst>
          </p:cNvPr>
          <p:cNvSpPr/>
          <p:nvPr/>
        </p:nvSpPr>
        <p:spPr>
          <a:xfrm>
            <a:off x="380461" y="768487"/>
            <a:ext cx="11684419" cy="830997"/>
          </a:xfrm>
          <a:prstGeom prst="rect">
            <a:avLst/>
          </a:prstGeom>
          <a:noFill/>
        </p:spPr>
        <p:txBody>
          <a:bodyPr wrap="square" lIns="91440" tIns="45720" rIns="91440" bIns="45720" anchor="t">
            <a:spAutoFit/>
          </a:bodyPr>
          <a:lstStyle/>
          <a:p>
            <a:r>
              <a:rPr lang="en-US" sz="4800" b="1"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Bodoni MT"/>
                <a:cs typeface="Arial"/>
              </a:rPr>
              <a:t>Data </a:t>
            </a:r>
            <a:r>
              <a:rPr lang="en-US" sz="48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Bodoni MT"/>
                <a:cs typeface="Arial"/>
              </a:rPr>
              <a:t>Visualization</a:t>
            </a:r>
            <a:endParaRPr lang="en-US" sz="4800" b="1"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Bodoni MT"/>
              <a:cs typeface="Arial"/>
            </a:endParaRPr>
          </a:p>
        </p:txBody>
      </p:sp>
      <p:sp>
        <p:nvSpPr>
          <p:cNvPr id="2" name="Subtitle 2">
            <a:extLst>
              <a:ext uri="{FF2B5EF4-FFF2-40B4-BE49-F238E27FC236}">
                <a16:creationId xmlns:a16="http://schemas.microsoft.com/office/drawing/2014/main" id="{A19F97F9-9E51-647F-CCD1-6EF240DCD769}"/>
              </a:ext>
            </a:extLst>
          </p:cNvPr>
          <p:cNvSpPr txBox="1">
            <a:spLocks/>
          </p:cNvSpPr>
          <p:nvPr/>
        </p:nvSpPr>
        <p:spPr>
          <a:xfrm>
            <a:off x="339448" y="2429127"/>
            <a:ext cx="11766443" cy="4023360"/>
          </a:xfrm>
          <a:prstGeom prst="rect">
            <a:avLst/>
          </a:prstGeom>
        </p:spPr>
        <p:txBody>
          <a:bodyPr vert="horz" lIns="91440" tIns="45720" rIns="91440" bIns="45720" rtlCol="0">
            <a:normAutofit/>
          </a:bodyPr>
          <a:lstStyle>
            <a:lvl1pPr marL="274320" indent="-274320" algn="l" defTabSz="335265" rtl="0" eaLnBrk="1" latinLnBrk="0" hangingPunct="1">
              <a:lnSpc>
                <a:spcPct val="80000"/>
              </a:lnSpc>
              <a:spcBef>
                <a:spcPts val="0"/>
              </a:spcBef>
              <a:spcAft>
                <a:spcPts val="800"/>
              </a:spcAft>
              <a:buFont typeface="Arial"/>
              <a:buChar char="•"/>
              <a:tabLst>
                <a:tab pos="274320" algn="l"/>
              </a:tabLst>
              <a:defRPr sz="3733" kern="1200" spc="-50" baseline="0">
                <a:solidFill>
                  <a:schemeClr val="tx1">
                    <a:lumMod val="85000"/>
                    <a:lumOff val="15000"/>
                  </a:schemeClr>
                </a:solidFill>
                <a:latin typeface="Arial"/>
                <a:ea typeface="+mn-ea"/>
                <a:cs typeface="+mn-cs"/>
              </a:defRPr>
            </a:lvl1pPr>
            <a:lvl2pPr marL="917575" indent="-455613" algn="l" defTabSz="335265" rtl="0" eaLnBrk="1" latinLnBrk="0" hangingPunct="1">
              <a:lnSpc>
                <a:spcPct val="80000"/>
              </a:lnSpc>
              <a:spcBef>
                <a:spcPts val="0"/>
              </a:spcBef>
              <a:spcAft>
                <a:spcPts val="800"/>
              </a:spcAft>
              <a:buFont typeface="Arial"/>
              <a:buChar char="–"/>
              <a:tabLst>
                <a:tab pos="969963" algn="l"/>
              </a:tabLst>
              <a:defRPr sz="3200" kern="1200" spc="-50" baseline="0">
                <a:solidFill>
                  <a:schemeClr val="tx1">
                    <a:lumMod val="85000"/>
                    <a:lumOff val="15000"/>
                  </a:schemeClr>
                </a:solidFill>
                <a:latin typeface="Arial"/>
                <a:ea typeface="+mn-ea"/>
                <a:cs typeface="+mn-cs"/>
              </a:defRPr>
            </a:lvl2pPr>
            <a:lvl3pPr marL="1490663" indent="-287338" algn="l" defTabSz="335265" rtl="0" eaLnBrk="1" latinLnBrk="0" hangingPunct="1">
              <a:lnSpc>
                <a:spcPct val="80000"/>
              </a:lnSpc>
              <a:spcBef>
                <a:spcPts val="0"/>
              </a:spcBef>
              <a:spcAft>
                <a:spcPts val="800"/>
              </a:spcAft>
              <a:buFont typeface="Arial"/>
              <a:buChar char="•"/>
              <a:tabLst>
                <a:tab pos="793750" algn="l"/>
              </a:tabLst>
              <a:defRPr sz="2667" kern="1200" spc="-50" baseline="0">
                <a:solidFill>
                  <a:schemeClr val="tx1">
                    <a:lumMod val="85000"/>
                    <a:lumOff val="15000"/>
                  </a:schemeClr>
                </a:solidFill>
                <a:latin typeface="Arial"/>
                <a:ea typeface="+mn-ea"/>
                <a:cs typeface="+mn-cs"/>
              </a:defRPr>
            </a:lvl3pPr>
            <a:lvl4pPr marL="1828800" indent="-312738" algn="l" defTabSz="335265" rtl="0" eaLnBrk="1" latinLnBrk="0" hangingPunct="1">
              <a:lnSpc>
                <a:spcPct val="80000"/>
              </a:lnSpc>
              <a:spcBef>
                <a:spcPts val="0"/>
              </a:spcBef>
              <a:spcAft>
                <a:spcPts val="800"/>
              </a:spcAft>
              <a:buFont typeface="Arial"/>
              <a:buChar char="–"/>
              <a:tabLst>
                <a:tab pos="793750" algn="l"/>
              </a:tabLst>
              <a:defRPr sz="2400" kern="1200" spc="-50" baseline="0">
                <a:solidFill>
                  <a:schemeClr val="tx1">
                    <a:lumMod val="85000"/>
                    <a:lumOff val="15000"/>
                  </a:schemeClr>
                </a:solidFill>
                <a:latin typeface="Arial"/>
                <a:ea typeface="+mn-ea"/>
                <a:cs typeface="+mn-cs"/>
              </a:defRPr>
            </a:lvl4pPr>
            <a:lvl5pPr marL="2116138" indent="-312738" algn="l" defTabSz="335265" rtl="0" eaLnBrk="1" latinLnBrk="0" hangingPunct="1">
              <a:lnSpc>
                <a:spcPct val="80000"/>
              </a:lnSpc>
              <a:spcBef>
                <a:spcPts val="0"/>
              </a:spcBef>
              <a:spcAft>
                <a:spcPts val="800"/>
              </a:spcAft>
              <a:buFont typeface="Arial"/>
              <a:buChar char="»"/>
              <a:tabLst>
                <a:tab pos="793750" algn="l"/>
              </a:tabLst>
              <a:defRPr sz="2400" kern="1200" spc="-50" baseline="0">
                <a:solidFill>
                  <a:schemeClr val="tx1">
                    <a:lumMod val="85000"/>
                    <a:lumOff val="15000"/>
                  </a:schemeClr>
                </a:solidFill>
                <a:latin typeface="Arial"/>
                <a:ea typeface="+mn-ea"/>
                <a:cs typeface="+mn-cs"/>
              </a:defRPr>
            </a:lvl5pPr>
            <a:lvl6pPr marL="3352716" indent="-304792" algn="l" defTabSz="609585" rtl="0" eaLnBrk="1" latinLnBrk="0" hangingPunct="1">
              <a:spcBef>
                <a:spcPct val="20000"/>
              </a:spcBef>
              <a:buFont typeface="Arial"/>
              <a:buChar char="•"/>
              <a:defRPr sz="2400"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400"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400"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400" kern="1200">
                <a:solidFill>
                  <a:schemeClr val="tx1"/>
                </a:solidFill>
                <a:latin typeface="+mn-lt"/>
                <a:ea typeface="+mn-ea"/>
                <a:cs typeface="+mn-cs"/>
              </a:defRPr>
            </a:lvl9pPr>
          </a:lstStyle>
          <a:p>
            <a:pPr marL="571500" indent="-571500" fontAlgn="auto">
              <a:buFont typeface="Arial" panose="020B0604020202020204" pitchFamily="34" charset="0"/>
              <a:buChar char="•"/>
            </a:pPr>
            <a:endParaRPr lang="en-US" sz="1800">
              <a:solidFill>
                <a:srgbClr val="00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DF3EC37-44E2-2B6B-724B-18767CD3C495}"/>
              </a:ext>
            </a:extLst>
          </p:cNvPr>
          <p:cNvPicPr>
            <a:picLocks noChangeAspect="1"/>
          </p:cNvPicPr>
          <p:nvPr/>
        </p:nvPicPr>
        <p:blipFill>
          <a:blip r:embed="rId3"/>
          <a:stretch>
            <a:fillRect/>
          </a:stretch>
        </p:blipFill>
        <p:spPr>
          <a:xfrm>
            <a:off x="2894635" y="1555495"/>
            <a:ext cx="4751482" cy="4732430"/>
          </a:xfrm>
          <a:prstGeom prst="rect">
            <a:avLst/>
          </a:prstGeom>
        </p:spPr>
      </p:pic>
    </p:spTree>
    <p:extLst>
      <p:ext uri="{BB962C8B-B14F-4D97-AF65-F5344CB8AC3E}">
        <p14:creationId xmlns:p14="http://schemas.microsoft.com/office/powerpoint/2010/main" val="2988873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84E34A6-776A-FB4B-AEBF-416F082A8AF3}"/>
              </a:ext>
            </a:extLst>
          </p:cNvPr>
          <p:cNvSpPr>
            <a:spLocks noGrp="1"/>
          </p:cNvSpPr>
          <p:nvPr>
            <p:ph type="ftr" sz="quarter" idx="10"/>
          </p:nvPr>
        </p:nvSpPr>
        <p:spPr>
          <a:xfrm>
            <a:off x="151280" y="180430"/>
            <a:ext cx="4114800" cy="365125"/>
          </a:xfrm>
        </p:spPr>
        <p:txBody>
          <a:bodyPr anchor="ctr">
            <a:normAutofit/>
          </a:bodyPr>
          <a:lstStyle/>
          <a:p>
            <a:r>
              <a:rPr lang="en-US" sz="1100" cap="none">
                <a:ln w="9525">
                  <a:solidFill>
                    <a:schemeClr val="bg1"/>
                  </a:solidFill>
                  <a:prstDash val="solid"/>
                </a:ln>
                <a:effectLst>
                  <a:outerShdw blurRad="12700" dist="38100" dir="2700000" algn="tl" rotWithShape="0">
                    <a:schemeClr val="bg1">
                      <a:lumMod val="50000"/>
                    </a:schemeClr>
                  </a:outerShdw>
                </a:effectLst>
                <a:latin typeface="Arial Black"/>
              </a:rPr>
              <a:t>PAIR PLOT</a:t>
            </a:r>
            <a:endParaRPr lang="en-US" sz="1100" cap="none"/>
          </a:p>
        </p:txBody>
      </p:sp>
      <p:sp>
        <p:nvSpPr>
          <p:cNvPr id="2" name="Subtitle 2">
            <a:extLst>
              <a:ext uri="{FF2B5EF4-FFF2-40B4-BE49-F238E27FC236}">
                <a16:creationId xmlns:a16="http://schemas.microsoft.com/office/drawing/2014/main" id="{A19F97F9-9E51-647F-CCD1-6EF240DCD769}"/>
              </a:ext>
            </a:extLst>
          </p:cNvPr>
          <p:cNvSpPr txBox="1">
            <a:spLocks/>
          </p:cNvSpPr>
          <p:nvPr/>
        </p:nvSpPr>
        <p:spPr>
          <a:xfrm>
            <a:off x="339448" y="2429127"/>
            <a:ext cx="11766443" cy="4023360"/>
          </a:xfrm>
          <a:prstGeom prst="rect">
            <a:avLst/>
          </a:prstGeom>
        </p:spPr>
        <p:txBody>
          <a:bodyPr vert="horz" lIns="91440" tIns="45720" rIns="91440" bIns="45720" rtlCol="0">
            <a:normAutofit/>
          </a:bodyPr>
          <a:lstStyle>
            <a:lvl1pPr marL="274320" indent="-274320" algn="l" defTabSz="335265" rtl="0" eaLnBrk="1" latinLnBrk="0" hangingPunct="1">
              <a:lnSpc>
                <a:spcPct val="80000"/>
              </a:lnSpc>
              <a:spcBef>
                <a:spcPts val="0"/>
              </a:spcBef>
              <a:spcAft>
                <a:spcPts val="800"/>
              </a:spcAft>
              <a:buFont typeface="Arial"/>
              <a:buChar char="•"/>
              <a:tabLst>
                <a:tab pos="274320" algn="l"/>
              </a:tabLst>
              <a:defRPr sz="3733" kern="1200" spc="-50" baseline="0">
                <a:solidFill>
                  <a:schemeClr val="tx1">
                    <a:lumMod val="85000"/>
                    <a:lumOff val="15000"/>
                  </a:schemeClr>
                </a:solidFill>
                <a:latin typeface="Arial"/>
                <a:ea typeface="+mn-ea"/>
                <a:cs typeface="+mn-cs"/>
              </a:defRPr>
            </a:lvl1pPr>
            <a:lvl2pPr marL="917575" indent="-455613" algn="l" defTabSz="335265" rtl="0" eaLnBrk="1" latinLnBrk="0" hangingPunct="1">
              <a:lnSpc>
                <a:spcPct val="80000"/>
              </a:lnSpc>
              <a:spcBef>
                <a:spcPts val="0"/>
              </a:spcBef>
              <a:spcAft>
                <a:spcPts val="800"/>
              </a:spcAft>
              <a:buFont typeface="Arial"/>
              <a:buChar char="–"/>
              <a:tabLst>
                <a:tab pos="969963" algn="l"/>
              </a:tabLst>
              <a:defRPr sz="3200" kern="1200" spc="-50" baseline="0">
                <a:solidFill>
                  <a:schemeClr val="tx1">
                    <a:lumMod val="85000"/>
                    <a:lumOff val="15000"/>
                  </a:schemeClr>
                </a:solidFill>
                <a:latin typeface="Arial"/>
                <a:ea typeface="+mn-ea"/>
                <a:cs typeface="+mn-cs"/>
              </a:defRPr>
            </a:lvl2pPr>
            <a:lvl3pPr marL="1490663" indent="-287338" algn="l" defTabSz="335265" rtl="0" eaLnBrk="1" latinLnBrk="0" hangingPunct="1">
              <a:lnSpc>
                <a:spcPct val="80000"/>
              </a:lnSpc>
              <a:spcBef>
                <a:spcPts val="0"/>
              </a:spcBef>
              <a:spcAft>
                <a:spcPts val="800"/>
              </a:spcAft>
              <a:buFont typeface="Arial"/>
              <a:buChar char="•"/>
              <a:tabLst>
                <a:tab pos="793750" algn="l"/>
              </a:tabLst>
              <a:defRPr sz="2667" kern="1200" spc="-50" baseline="0">
                <a:solidFill>
                  <a:schemeClr val="tx1">
                    <a:lumMod val="85000"/>
                    <a:lumOff val="15000"/>
                  </a:schemeClr>
                </a:solidFill>
                <a:latin typeface="Arial"/>
                <a:ea typeface="+mn-ea"/>
                <a:cs typeface="+mn-cs"/>
              </a:defRPr>
            </a:lvl3pPr>
            <a:lvl4pPr marL="1828800" indent="-312738" algn="l" defTabSz="335265" rtl="0" eaLnBrk="1" latinLnBrk="0" hangingPunct="1">
              <a:lnSpc>
                <a:spcPct val="80000"/>
              </a:lnSpc>
              <a:spcBef>
                <a:spcPts val="0"/>
              </a:spcBef>
              <a:spcAft>
                <a:spcPts val="800"/>
              </a:spcAft>
              <a:buFont typeface="Arial"/>
              <a:buChar char="–"/>
              <a:tabLst>
                <a:tab pos="793750" algn="l"/>
              </a:tabLst>
              <a:defRPr sz="2400" kern="1200" spc="-50" baseline="0">
                <a:solidFill>
                  <a:schemeClr val="tx1">
                    <a:lumMod val="85000"/>
                    <a:lumOff val="15000"/>
                  </a:schemeClr>
                </a:solidFill>
                <a:latin typeface="Arial"/>
                <a:ea typeface="+mn-ea"/>
                <a:cs typeface="+mn-cs"/>
              </a:defRPr>
            </a:lvl4pPr>
            <a:lvl5pPr marL="2116138" indent="-312738" algn="l" defTabSz="335265" rtl="0" eaLnBrk="1" latinLnBrk="0" hangingPunct="1">
              <a:lnSpc>
                <a:spcPct val="80000"/>
              </a:lnSpc>
              <a:spcBef>
                <a:spcPts val="0"/>
              </a:spcBef>
              <a:spcAft>
                <a:spcPts val="800"/>
              </a:spcAft>
              <a:buFont typeface="Arial"/>
              <a:buChar char="»"/>
              <a:tabLst>
                <a:tab pos="793750" algn="l"/>
              </a:tabLst>
              <a:defRPr sz="2400" kern="1200" spc="-50" baseline="0">
                <a:solidFill>
                  <a:schemeClr val="tx1">
                    <a:lumMod val="85000"/>
                    <a:lumOff val="15000"/>
                  </a:schemeClr>
                </a:solidFill>
                <a:latin typeface="Arial"/>
                <a:ea typeface="+mn-ea"/>
                <a:cs typeface="+mn-cs"/>
              </a:defRPr>
            </a:lvl5pPr>
            <a:lvl6pPr marL="3352716" indent="-304792" algn="l" defTabSz="609585" rtl="0" eaLnBrk="1" latinLnBrk="0" hangingPunct="1">
              <a:spcBef>
                <a:spcPct val="20000"/>
              </a:spcBef>
              <a:buFont typeface="Arial"/>
              <a:buChar char="•"/>
              <a:defRPr sz="2400"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400"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400"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400" kern="1200">
                <a:solidFill>
                  <a:schemeClr val="tx1"/>
                </a:solidFill>
                <a:latin typeface="+mn-lt"/>
                <a:ea typeface="+mn-ea"/>
                <a:cs typeface="+mn-cs"/>
              </a:defRPr>
            </a:lvl9pPr>
          </a:lstStyle>
          <a:p>
            <a:pPr marL="571500" indent="-571500" fontAlgn="auto">
              <a:buFont typeface="Arial" panose="020B0604020202020204" pitchFamily="34" charset="0"/>
              <a:buChar char="•"/>
            </a:pPr>
            <a:endParaRPr lang="en-US" sz="1800">
              <a:solidFill>
                <a:srgbClr val="000000"/>
              </a:solidFill>
              <a:latin typeface="Times New Roman" panose="02020603050405020304" pitchFamily="18" charset="0"/>
              <a:cs typeface="Times New Roman" panose="02020603050405020304" pitchFamily="18" charset="0"/>
            </a:endParaRPr>
          </a:p>
        </p:txBody>
      </p:sp>
      <p:pic>
        <p:nvPicPr>
          <p:cNvPr id="5" name="Picture 4" descr="Chart&#10;&#10;Description automatically generated">
            <a:extLst>
              <a:ext uri="{FF2B5EF4-FFF2-40B4-BE49-F238E27FC236}">
                <a16:creationId xmlns:a16="http://schemas.microsoft.com/office/drawing/2014/main" id="{C1120340-4530-7C54-47C4-7EFCA9CB3440}"/>
              </a:ext>
            </a:extLst>
          </p:cNvPr>
          <p:cNvPicPr>
            <a:picLocks noChangeAspect="1"/>
          </p:cNvPicPr>
          <p:nvPr/>
        </p:nvPicPr>
        <p:blipFill>
          <a:blip r:embed="rId3"/>
          <a:stretch>
            <a:fillRect/>
          </a:stretch>
        </p:blipFill>
        <p:spPr>
          <a:xfrm>
            <a:off x="108710" y="606533"/>
            <a:ext cx="11759915" cy="5649643"/>
          </a:xfrm>
          <a:prstGeom prst="rect">
            <a:avLst/>
          </a:prstGeom>
        </p:spPr>
      </p:pic>
    </p:spTree>
    <p:extLst>
      <p:ext uri="{BB962C8B-B14F-4D97-AF65-F5344CB8AC3E}">
        <p14:creationId xmlns:p14="http://schemas.microsoft.com/office/powerpoint/2010/main" val="3404195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84E34A6-776A-FB4B-AEBF-416F082A8AF3}"/>
              </a:ext>
            </a:extLst>
          </p:cNvPr>
          <p:cNvSpPr>
            <a:spLocks noGrp="1"/>
          </p:cNvSpPr>
          <p:nvPr>
            <p:ph type="ftr" sz="quarter" idx="10"/>
          </p:nvPr>
        </p:nvSpPr>
        <p:spPr>
          <a:xfrm>
            <a:off x="151280" y="180430"/>
            <a:ext cx="4114800" cy="365125"/>
          </a:xfrm>
        </p:spPr>
        <p:txBody>
          <a:bodyPr anchor="ctr">
            <a:normAutofit/>
          </a:bodyPr>
          <a:lstStyle/>
          <a:p>
            <a:r>
              <a:rPr lang="en-US" sz="1100" cap="none">
                <a:ln w="9525">
                  <a:solidFill>
                    <a:schemeClr val="bg1"/>
                  </a:solidFill>
                  <a:prstDash val="solid"/>
                </a:ln>
                <a:effectLst>
                  <a:outerShdw blurRad="12700" dist="38100" dir="2700000" algn="tl" rotWithShape="0">
                    <a:schemeClr val="bg1">
                      <a:lumMod val="50000"/>
                    </a:schemeClr>
                  </a:outerShdw>
                </a:effectLst>
                <a:latin typeface="Arial Black"/>
              </a:rPr>
              <a:t>PAIR PLOT</a:t>
            </a:r>
            <a:endParaRPr lang="en-US" sz="1100" cap="none"/>
          </a:p>
        </p:txBody>
      </p:sp>
      <p:sp>
        <p:nvSpPr>
          <p:cNvPr id="2" name="Subtitle 2">
            <a:extLst>
              <a:ext uri="{FF2B5EF4-FFF2-40B4-BE49-F238E27FC236}">
                <a16:creationId xmlns:a16="http://schemas.microsoft.com/office/drawing/2014/main" id="{A19F97F9-9E51-647F-CCD1-6EF240DCD769}"/>
              </a:ext>
            </a:extLst>
          </p:cNvPr>
          <p:cNvSpPr txBox="1">
            <a:spLocks/>
          </p:cNvSpPr>
          <p:nvPr/>
        </p:nvSpPr>
        <p:spPr>
          <a:xfrm>
            <a:off x="339448" y="2429127"/>
            <a:ext cx="11766443" cy="4023360"/>
          </a:xfrm>
          <a:prstGeom prst="rect">
            <a:avLst/>
          </a:prstGeom>
        </p:spPr>
        <p:txBody>
          <a:bodyPr vert="horz" lIns="91440" tIns="45720" rIns="91440" bIns="45720" rtlCol="0">
            <a:normAutofit/>
          </a:bodyPr>
          <a:lstStyle>
            <a:lvl1pPr marL="274320" indent="-274320" algn="l" defTabSz="335265" rtl="0" eaLnBrk="1" latinLnBrk="0" hangingPunct="1">
              <a:lnSpc>
                <a:spcPct val="80000"/>
              </a:lnSpc>
              <a:spcBef>
                <a:spcPts val="0"/>
              </a:spcBef>
              <a:spcAft>
                <a:spcPts val="800"/>
              </a:spcAft>
              <a:buFont typeface="Arial"/>
              <a:buChar char="•"/>
              <a:tabLst>
                <a:tab pos="274320" algn="l"/>
              </a:tabLst>
              <a:defRPr sz="3733" kern="1200" spc="-50" baseline="0">
                <a:solidFill>
                  <a:schemeClr val="tx1">
                    <a:lumMod val="85000"/>
                    <a:lumOff val="15000"/>
                  </a:schemeClr>
                </a:solidFill>
                <a:latin typeface="Arial"/>
                <a:ea typeface="+mn-ea"/>
                <a:cs typeface="+mn-cs"/>
              </a:defRPr>
            </a:lvl1pPr>
            <a:lvl2pPr marL="917575" indent="-455613" algn="l" defTabSz="335265" rtl="0" eaLnBrk="1" latinLnBrk="0" hangingPunct="1">
              <a:lnSpc>
                <a:spcPct val="80000"/>
              </a:lnSpc>
              <a:spcBef>
                <a:spcPts val="0"/>
              </a:spcBef>
              <a:spcAft>
                <a:spcPts val="800"/>
              </a:spcAft>
              <a:buFont typeface="Arial"/>
              <a:buChar char="–"/>
              <a:tabLst>
                <a:tab pos="969963" algn="l"/>
              </a:tabLst>
              <a:defRPr sz="3200" kern="1200" spc="-50" baseline="0">
                <a:solidFill>
                  <a:schemeClr val="tx1">
                    <a:lumMod val="85000"/>
                    <a:lumOff val="15000"/>
                  </a:schemeClr>
                </a:solidFill>
                <a:latin typeface="Arial"/>
                <a:ea typeface="+mn-ea"/>
                <a:cs typeface="+mn-cs"/>
              </a:defRPr>
            </a:lvl2pPr>
            <a:lvl3pPr marL="1490663" indent="-287338" algn="l" defTabSz="335265" rtl="0" eaLnBrk="1" latinLnBrk="0" hangingPunct="1">
              <a:lnSpc>
                <a:spcPct val="80000"/>
              </a:lnSpc>
              <a:spcBef>
                <a:spcPts val="0"/>
              </a:spcBef>
              <a:spcAft>
                <a:spcPts val="800"/>
              </a:spcAft>
              <a:buFont typeface="Arial"/>
              <a:buChar char="•"/>
              <a:tabLst>
                <a:tab pos="793750" algn="l"/>
              </a:tabLst>
              <a:defRPr sz="2667" kern="1200" spc="-50" baseline="0">
                <a:solidFill>
                  <a:schemeClr val="tx1">
                    <a:lumMod val="85000"/>
                    <a:lumOff val="15000"/>
                  </a:schemeClr>
                </a:solidFill>
                <a:latin typeface="Arial"/>
                <a:ea typeface="+mn-ea"/>
                <a:cs typeface="+mn-cs"/>
              </a:defRPr>
            </a:lvl3pPr>
            <a:lvl4pPr marL="1828800" indent="-312738" algn="l" defTabSz="335265" rtl="0" eaLnBrk="1" latinLnBrk="0" hangingPunct="1">
              <a:lnSpc>
                <a:spcPct val="80000"/>
              </a:lnSpc>
              <a:spcBef>
                <a:spcPts val="0"/>
              </a:spcBef>
              <a:spcAft>
                <a:spcPts val="800"/>
              </a:spcAft>
              <a:buFont typeface="Arial"/>
              <a:buChar char="–"/>
              <a:tabLst>
                <a:tab pos="793750" algn="l"/>
              </a:tabLst>
              <a:defRPr sz="2400" kern="1200" spc="-50" baseline="0">
                <a:solidFill>
                  <a:schemeClr val="tx1">
                    <a:lumMod val="85000"/>
                    <a:lumOff val="15000"/>
                  </a:schemeClr>
                </a:solidFill>
                <a:latin typeface="Arial"/>
                <a:ea typeface="+mn-ea"/>
                <a:cs typeface="+mn-cs"/>
              </a:defRPr>
            </a:lvl4pPr>
            <a:lvl5pPr marL="2116138" indent="-312738" algn="l" defTabSz="335265" rtl="0" eaLnBrk="1" latinLnBrk="0" hangingPunct="1">
              <a:lnSpc>
                <a:spcPct val="80000"/>
              </a:lnSpc>
              <a:spcBef>
                <a:spcPts val="0"/>
              </a:spcBef>
              <a:spcAft>
                <a:spcPts val="800"/>
              </a:spcAft>
              <a:buFont typeface="Arial"/>
              <a:buChar char="»"/>
              <a:tabLst>
                <a:tab pos="793750" algn="l"/>
              </a:tabLst>
              <a:defRPr sz="2400" kern="1200" spc="-50" baseline="0">
                <a:solidFill>
                  <a:schemeClr val="tx1">
                    <a:lumMod val="85000"/>
                    <a:lumOff val="15000"/>
                  </a:schemeClr>
                </a:solidFill>
                <a:latin typeface="Arial"/>
                <a:ea typeface="+mn-ea"/>
                <a:cs typeface="+mn-cs"/>
              </a:defRPr>
            </a:lvl5pPr>
            <a:lvl6pPr marL="3352716" indent="-304792" algn="l" defTabSz="609585" rtl="0" eaLnBrk="1" latinLnBrk="0" hangingPunct="1">
              <a:spcBef>
                <a:spcPct val="20000"/>
              </a:spcBef>
              <a:buFont typeface="Arial"/>
              <a:buChar char="•"/>
              <a:defRPr sz="2400"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400"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400"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400" kern="1200">
                <a:solidFill>
                  <a:schemeClr val="tx1"/>
                </a:solidFill>
                <a:latin typeface="+mn-lt"/>
                <a:ea typeface="+mn-ea"/>
                <a:cs typeface="+mn-cs"/>
              </a:defRPr>
            </a:lvl9pPr>
          </a:lstStyle>
          <a:p>
            <a:pPr marL="571500" indent="-571500" fontAlgn="auto">
              <a:buFont typeface="Arial" panose="020B0604020202020204" pitchFamily="34" charset="0"/>
              <a:buChar char="•"/>
            </a:pPr>
            <a:endParaRPr lang="en-US" sz="1800">
              <a:solidFill>
                <a:srgbClr val="000000"/>
              </a:solidFill>
              <a:latin typeface="Times New Roman" panose="02020603050405020304" pitchFamily="18" charset="0"/>
              <a:cs typeface="Times New Roman" panose="02020603050405020304" pitchFamily="18" charset="0"/>
            </a:endParaRPr>
          </a:p>
        </p:txBody>
      </p:sp>
      <p:pic>
        <p:nvPicPr>
          <p:cNvPr id="3" name="Picture 2" descr="Calendar&#10;&#10;Description automatically generated">
            <a:extLst>
              <a:ext uri="{FF2B5EF4-FFF2-40B4-BE49-F238E27FC236}">
                <a16:creationId xmlns:a16="http://schemas.microsoft.com/office/drawing/2014/main" id="{EFEA4B73-83F1-D23C-8978-0215EF2A21DD}"/>
              </a:ext>
            </a:extLst>
          </p:cNvPr>
          <p:cNvPicPr>
            <a:picLocks noChangeAspect="1"/>
          </p:cNvPicPr>
          <p:nvPr/>
        </p:nvPicPr>
        <p:blipFill>
          <a:blip r:embed="rId3"/>
          <a:stretch>
            <a:fillRect/>
          </a:stretch>
        </p:blipFill>
        <p:spPr>
          <a:xfrm>
            <a:off x="150598" y="602849"/>
            <a:ext cx="11951498" cy="5462549"/>
          </a:xfrm>
          <a:prstGeom prst="rect">
            <a:avLst/>
          </a:prstGeom>
        </p:spPr>
      </p:pic>
    </p:spTree>
    <p:extLst>
      <p:ext uri="{BB962C8B-B14F-4D97-AF65-F5344CB8AC3E}">
        <p14:creationId xmlns:p14="http://schemas.microsoft.com/office/powerpoint/2010/main" val="277706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3DEF7-9573-2749-88F9-FF750621D509}"/>
              </a:ext>
            </a:extLst>
          </p:cNvPr>
          <p:cNvSpPr>
            <a:spLocks noGrp="1"/>
          </p:cNvSpPr>
          <p:nvPr>
            <p:ph type="ctrTitle"/>
          </p:nvPr>
        </p:nvSpPr>
        <p:spPr>
          <a:xfrm>
            <a:off x="149181" y="1009"/>
            <a:ext cx="10363200" cy="1470660"/>
          </a:xfrm>
        </p:spPr>
        <p:txBody>
          <a:bodyPr/>
          <a:lstStyle/>
          <a:p>
            <a:pPr algn="l"/>
            <a:r>
              <a:rPr lang="en-US" sz="4800"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a:cs typeface="Times New Roman"/>
              </a:rPr>
              <a:t>Content</a:t>
            </a:r>
          </a:p>
        </p:txBody>
      </p:sp>
      <p:sp>
        <p:nvSpPr>
          <p:cNvPr id="3" name="Subtitle 2">
            <a:extLst>
              <a:ext uri="{FF2B5EF4-FFF2-40B4-BE49-F238E27FC236}">
                <a16:creationId xmlns:a16="http://schemas.microsoft.com/office/drawing/2014/main" id="{70AC9DE7-33E6-5946-B17C-38EC7F654969}"/>
              </a:ext>
            </a:extLst>
          </p:cNvPr>
          <p:cNvSpPr>
            <a:spLocks noGrp="1"/>
          </p:cNvSpPr>
          <p:nvPr>
            <p:ph type="subTitle" idx="1"/>
          </p:nvPr>
        </p:nvSpPr>
        <p:spPr>
          <a:xfrm>
            <a:off x="248777" y="1566205"/>
            <a:ext cx="10977133" cy="4510815"/>
          </a:xfrm>
        </p:spPr>
        <p:txBody>
          <a:bodyPr vert="horz" lIns="91440" tIns="45720" rIns="91440" bIns="45720" rtlCol="0" anchor="t">
            <a:normAutofit/>
          </a:bodyPr>
          <a:lstStyle/>
          <a:p>
            <a:pPr algn="l"/>
            <a:endParaRPr lang="en-US" sz="1800">
              <a:effectLst/>
              <a:ea typeface="Times New Roman" panose="02020603050405020304" pitchFamily="18" charset="0"/>
              <a:cs typeface="Arial"/>
            </a:endParaRPr>
          </a:p>
          <a:p>
            <a:pPr marL="285750" indent="-285750" algn="l">
              <a:buFont typeface="Arial" panose="020B0604020202020204" pitchFamily="34" charset="0"/>
              <a:buChar char="•"/>
            </a:pPr>
            <a:r>
              <a:rPr lang="en-US" sz="1800">
                <a:cs typeface="Arial"/>
              </a:rPr>
              <a:t>Introduction</a:t>
            </a:r>
          </a:p>
          <a:p>
            <a:pPr marL="285750" indent="-285750" algn="l">
              <a:buFont typeface="Arial" panose="020B0604020202020204" pitchFamily="34" charset="0"/>
              <a:buChar char="•"/>
            </a:pPr>
            <a:r>
              <a:rPr lang="en-US" sz="1800">
                <a:cs typeface="Arial"/>
              </a:rPr>
              <a:t>Problem Statement</a:t>
            </a:r>
          </a:p>
          <a:p>
            <a:pPr marL="285750" indent="-285750" algn="l">
              <a:buFont typeface="Arial" panose="020B0604020202020204" pitchFamily="34" charset="0"/>
              <a:buChar char="•"/>
            </a:pPr>
            <a:r>
              <a:rPr lang="en-US" sz="1800">
                <a:cs typeface="Arial"/>
              </a:rPr>
              <a:t>Challenges</a:t>
            </a:r>
          </a:p>
          <a:p>
            <a:pPr marL="285750" indent="-285750" algn="l">
              <a:buFont typeface="Arial" panose="020B0604020202020204" pitchFamily="34" charset="0"/>
              <a:buChar char="•"/>
            </a:pPr>
            <a:r>
              <a:rPr lang="en-US" sz="1800">
                <a:cs typeface="Arial"/>
              </a:rPr>
              <a:t>Related Work</a:t>
            </a:r>
          </a:p>
          <a:p>
            <a:pPr marL="285750" indent="-285750" algn="l">
              <a:buFont typeface="Arial" panose="020B0604020202020204" pitchFamily="34" charset="0"/>
              <a:buChar char="•"/>
            </a:pPr>
            <a:r>
              <a:rPr lang="en-US" sz="1800">
                <a:cs typeface="Arial"/>
              </a:rPr>
              <a:t>Background knowledge</a:t>
            </a:r>
          </a:p>
          <a:p>
            <a:pPr marL="285750" indent="-285750" algn="l">
              <a:buFont typeface="Arial" panose="020B0604020202020204" pitchFamily="34" charset="0"/>
              <a:buChar char="•"/>
            </a:pPr>
            <a:r>
              <a:rPr lang="en-US" sz="1800">
                <a:cs typeface="Arial"/>
              </a:rPr>
              <a:t>Architecture Diagram</a:t>
            </a:r>
          </a:p>
          <a:p>
            <a:pPr marL="285750" indent="-285750" algn="l">
              <a:buFont typeface="Arial" panose="020B0604020202020204" pitchFamily="34" charset="0"/>
              <a:buChar char="•"/>
            </a:pPr>
            <a:r>
              <a:rPr lang="en-US" sz="1800">
                <a:cs typeface="Arial"/>
              </a:rPr>
              <a:t>Data | Data Preparation | Data Exploration</a:t>
            </a:r>
          </a:p>
          <a:p>
            <a:pPr marL="285750" indent="-285750" algn="l">
              <a:buFont typeface="Arial" panose="020B0604020202020204" pitchFamily="34" charset="0"/>
              <a:buChar char="•"/>
            </a:pPr>
            <a:r>
              <a:rPr lang="en-US" sz="1800">
                <a:cs typeface="Arial"/>
              </a:rPr>
              <a:t>Results</a:t>
            </a:r>
          </a:p>
          <a:p>
            <a:pPr marL="285750" indent="-285750" algn="l">
              <a:buFont typeface="Arial" panose="020B0604020202020204" pitchFamily="34" charset="0"/>
              <a:buChar char="•"/>
            </a:pPr>
            <a:r>
              <a:rPr lang="en-US" sz="1800">
                <a:cs typeface="Arial"/>
              </a:rPr>
              <a:t>Demo</a:t>
            </a:r>
          </a:p>
          <a:p>
            <a:pPr marL="285750" indent="-285750" algn="l">
              <a:buFont typeface="Arial" panose="020B0604020202020204" pitchFamily="34" charset="0"/>
              <a:buChar char="•"/>
            </a:pPr>
            <a:r>
              <a:rPr lang="en-US" sz="1800">
                <a:cs typeface="Arial"/>
              </a:rPr>
              <a:t>Conclusion and Future Work</a:t>
            </a:r>
          </a:p>
          <a:p>
            <a:pPr marL="285750" indent="-285750" algn="l">
              <a:buFont typeface="Arial" panose="020B0604020202020204" pitchFamily="34" charset="0"/>
              <a:buChar char="•"/>
            </a:pPr>
            <a:endParaRPr lang="en-US" sz="1800">
              <a:cs typeface="Arial"/>
            </a:endParaRPr>
          </a:p>
        </p:txBody>
      </p:sp>
      <p:sp>
        <p:nvSpPr>
          <p:cNvPr id="4" name="Footer Placeholder 3">
            <a:extLst>
              <a:ext uri="{FF2B5EF4-FFF2-40B4-BE49-F238E27FC236}">
                <a16:creationId xmlns:a16="http://schemas.microsoft.com/office/drawing/2014/main" id="{D84E34A6-776A-FB4B-AEBF-416F082A8AF3}"/>
              </a:ext>
            </a:extLst>
          </p:cNvPr>
          <p:cNvSpPr>
            <a:spLocks noGrp="1"/>
          </p:cNvSpPr>
          <p:nvPr>
            <p:ph type="ftr" sz="quarter" idx="12"/>
          </p:nvPr>
        </p:nvSpPr>
        <p:spPr>
          <a:xfrm>
            <a:off x="151279" y="180430"/>
            <a:ext cx="4949425" cy="365125"/>
          </a:xfrm>
        </p:spPr>
        <p:txBody>
          <a:bodyPr/>
          <a:lstStyle/>
          <a:p>
            <a:r>
              <a:rPr lang="en-US" cap="none">
                <a:ln w="9525">
                  <a:solidFill>
                    <a:schemeClr val="bg1"/>
                  </a:solidFill>
                  <a:prstDash val="solid"/>
                </a:ln>
                <a:effectLst>
                  <a:outerShdw blurRad="12700" dist="38100" dir="2700000" algn="tl" rotWithShape="0">
                    <a:schemeClr val="bg1">
                      <a:lumMod val="50000"/>
                    </a:schemeClr>
                  </a:outerShdw>
                </a:effectLst>
              </a:rPr>
              <a:t>PREDICTING CAR PRICES USING MACHINE LEARNING</a:t>
            </a:r>
            <a:endParaRPr lang="en-US" cap="none"/>
          </a:p>
        </p:txBody>
      </p:sp>
    </p:spTree>
    <p:extLst>
      <p:ext uri="{BB962C8B-B14F-4D97-AF65-F5344CB8AC3E}">
        <p14:creationId xmlns:p14="http://schemas.microsoft.com/office/powerpoint/2010/main" val="590488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0AC9DE7-33E6-5946-B17C-38EC7F654969}"/>
              </a:ext>
            </a:extLst>
          </p:cNvPr>
          <p:cNvSpPr>
            <a:spLocks noGrp="1"/>
          </p:cNvSpPr>
          <p:nvPr>
            <p:ph sz="half" idx="1"/>
          </p:nvPr>
        </p:nvSpPr>
        <p:spPr>
          <a:xfrm>
            <a:off x="578886" y="1905007"/>
            <a:ext cx="11212973" cy="4023360"/>
          </a:xfrm>
        </p:spPr>
        <p:txBody>
          <a:bodyPr>
            <a:normAutofit/>
          </a:bodyPr>
          <a:lstStyle/>
          <a:p>
            <a:pPr marL="571500" indent="-571500">
              <a:buFont typeface="Arial" panose="020B0604020202020204" pitchFamily="34" charset="0"/>
              <a:buChar char="•"/>
            </a:pPr>
            <a:endParaRPr lang="en-US" sz="1800">
              <a:latin typeface="Times New Roman" panose="02020603050405020304" pitchFamily="18" charset="0"/>
            </a:endParaRPr>
          </a:p>
          <a:p>
            <a:pPr marL="571500" indent="-571500">
              <a:buFont typeface="Arial" panose="020B0604020202020204" pitchFamily="34" charset="0"/>
              <a:buChar char="•"/>
            </a:pPr>
            <a:endParaRPr lang="en-US" sz="1800">
              <a:latin typeface="Times New Roman" panose="02020603050405020304" pitchFamily="18" charset="0"/>
            </a:endParaRPr>
          </a:p>
          <a:p>
            <a:pPr marL="571500" indent="-571500">
              <a:buFont typeface="Arial" panose="020B0604020202020204" pitchFamily="34" charset="0"/>
              <a:buChar cha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571500" indent="-571500">
              <a:buFont typeface="Arial" panose="020B0604020202020204" pitchFamily="34" charset="0"/>
              <a:buChar char="•"/>
            </a:pPr>
            <a:endParaRPr lang="en-US" sz="3600">
              <a:solidFill>
                <a:schemeClr val="accent3"/>
              </a:solidFill>
              <a:latin typeface="Bodoni MT" panose="02070603080606020203" pitchFamily="18" charset="0"/>
            </a:endParaRPr>
          </a:p>
        </p:txBody>
      </p:sp>
      <p:sp>
        <p:nvSpPr>
          <p:cNvPr id="4" name="Footer Placeholder 3">
            <a:extLst>
              <a:ext uri="{FF2B5EF4-FFF2-40B4-BE49-F238E27FC236}">
                <a16:creationId xmlns:a16="http://schemas.microsoft.com/office/drawing/2014/main" id="{D84E34A6-776A-FB4B-AEBF-416F082A8AF3}"/>
              </a:ext>
            </a:extLst>
          </p:cNvPr>
          <p:cNvSpPr>
            <a:spLocks noGrp="1"/>
          </p:cNvSpPr>
          <p:nvPr>
            <p:ph type="ftr" sz="quarter" idx="10"/>
          </p:nvPr>
        </p:nvSpPr>
        <p:spPr>
          <a:xfrm>
            <a:off x="151280" y="180430"/>
            <a:ext cx="4114800" cy="365125"/>
          </a:xfrm>
        </p:spPr>
        <p:txBody>
          <a:bodyPr anchor="ctr">
            <a:normAutofit/>
          </a:bodyPr>
          <a:lstStyle/>
          <a:p>
            <a:r>
              <a:rPr lang="en-US" sz="1100" cap="none">
                <a:ln w="9525">
                  <a:solidFill>
                    <a:srgbClr val="FFFFFF"/>
                  </a:solidFill>
                  <a:prstDash val="solid"/>
                </a:ln>
                <a:effectLst>
                  <a:outerShdw blurRad="12700" dist="38100" dir="2700000" algn="tl" rotWithShape="0">
                    <a:srgbClr val="FFFFFF">
                      <a:lumMod val="50000"/>
                    </a:srgbClr>
                  </a:outerShdw>
                </a:effectLst>
                <a:latin typeface="Arial Black"/>
              </a:rPr>
              <a:t>RESULTS</a:t>
            </a:r>
            <a:endParaRPr lang="en-US" sz="1100" cap="none">
              <a:ln w="9525">
                <a:solidFill>
                  <a:srgbClr val="FFFFFF"/>
                </a:solidFill>
                <a:prstDash val="solid"/>
              </a:ln>
              <a:effectLst>
                <a:outerShdw blurRad="12700" dist="38100" dir="2700000" algn="tl" rotWithShape="0">
                  <a:srgbClr val="FFFFFF">
                    <a:lumMod val="50000"/>
                  </a:srgbClr>
                </a:outerShdw>
              </a:effectLst>
            </a:endParaRPr>
          </a:p>
        </p:txBody>
      </p:sp>
      <p:sp>
        <p:nvSpPr>
          <p:cNvPr id="7" name="Rectangle 6">
            <a:extLst>
              <a:ext uri="{FF2B5EF4-FFF2-40B4-BE49-F238E27FC236}">
                <a16:creationId xmlns:a16="http://schemas.microsoft.com/office/drawing/2014/main" id="{DB1D9C13-D6FC-4476-84C7-E0EEC006901B}"/>
              </a:ext>
            </a:extLst>
          </p:cNvPr>
          <p:cNvSpPr/>
          <p:nvPr/>
        </p:nvSpPr>
        <p:spPr>
          <a:xfrm>
            <a:off x="133664" y="599449"/>
            <a:ext cx="14288722" cy="830997"/>
          </a:xfrm>
          <a:prstGeom prst="rect">
            <a:avLst/>
          </a:prstGeom>
          <a:noFill/>
        </p:spPr>
        <p:txBody>
          <a:bodyPr wrap="square" lIns="91440" tIns="45720" rIns="91440" bIns="45720" anchor="t">
            <a:spAutoFit/>
          </a:bodyPr>
          <a:lstStyle/>
          <a:p>
            <a:r>
              <a:rPr lang="en-US" sz="48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Bodoni MT"/>
                <a:cs typeface="Arial"/>
              </a:rPr>
              <a:t>                        </a:t>
            </a:r>
            <a:r>
              <a:rPr lang="en-US" sz="4800" b="1"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Bodoni MT"/>
                <a:cs typeface="Arial"/>
              </a:rPr>
              <a:t>Linear Regression</a:t>
            </a:r>
          </a:p>
        </p:txBody>
      </p:sp>
      <p:pic>
        <p:nvPicPr>
          <p:cNvPr id="5" name="Picture 4">
            <a:extLst>
              <a:ext uri="{FF2B5EF4-FFF2-40B4-BE49-F238E27FC236}">
                <a16:creationId xmlns:a16="http://schemas.microsoft.com/office/drawing/2014/main" id="{61AD3CF2-D8E4-6AAC-EF25-34077788309C}"/>
              </a:ext>
            </a:extLst>
          </p:cNvPr>
          <p:cNvPicPr>
            <a:picLocks noChangeAspect="1"/>
          </p:cNvPicPr>
          <p:nvPr/>
        </p:nvPicPr>
        <p:blipFill>
          <a:blip r:embed="rId3"/>
          <a:stretch>
            <a:fillRect/>
          </a:stretch>
        </p:blipFill>
        <p:spPr>
          <a:xfrm>
            <a:off x="4810733" y="1965704"/>
            <a:ext cx="7013724" cy="4260177"/>
          </a:xfrm>
          <a:prstGeom prst="rect">
            <a:avLst/>
          </a:prstGeom>
        </p:spPr>
      </p:pic>
      <p:sp>
        <p:nvSpPr>
          <p:cNvPr id="2" name="TextBox 1">
            <a:extLst>
              <a:ext uri="{FF2B5EF4-FFF2-40B4-BE49-F238E27FC236}">
                <a16:creationId xmlns:a16="http://schemas.microsoft.com/office/drawing/2014/main" id="{723DC4BA-A832-7748-E8A0-EC231A5AB3E5}"/>
              </a:ext>
            </a:extLst>
          </p:cNvPr>
          <p:cNvSpPr txBox="1"/>
          <p:nvPr/>
        </p:nvSpPr>
        <p:spPr>
          <a:xfrm>
            <a:off x="925443" y="1577009"/>
            <a:ext cx="354385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solidFill>
                  <a:srgbClr val="292929"/>
                </a:solidFill>
                <a:latin typeface="Times New Roman"/>
                <a:cs typeface="Arial"/>
              </a:rPr>
              <a:t>Linear Regression is a statistical supervised learning technique to predict the quantitative variable by forming a linear relationship with one or more independent features.</a:t>
            </a:r>
            <a:endParaRPr lang="en-US" sz="1800" dirty="0">
              <a:latin typeface="Times New Roman"/>
              <a:cs typeface="Arial"/>
            </a:endParaRPr>
          </a:p>
        </p:txBody>
      </p:sp>
      <p:pic>
        <p:nvPicPr>
          <p:cNvPr id="6" name="Picture 7" descr="Diagram, polygon&#10;&#10;Description automatically generated">
            <a:extLst>
              <a:ext uri="{FF2B5EF4-FFF2-40B4-BE49-F238E27FC236}">
                <a16:creationId xmlns:a16="http://schemas.microsoft.com/office/drawing/2014/main" id="{BA43C0F8-0044-3FB8-457F-092AC398CBAB}"/>
              </a:ext>
            </a:extLst>
          </p:cNvPr>
          <p:cNvPicPr>
            <a:picLocks noChangeAspect="1"/>
          </p:cNvPicPr>
          <p:nvPr/>
        </p:nvPicPr>
        <p:blipFill>
          <a:blip r:embed="rId4"/>
          <a:stretch>
            <a:fillRect/>
          </a:stretch>
        </p:blipFill>
        <p:spPr>
          <a:xfrm>
            <a:off x="781878" y="3920117"/>
            <a:ext cx="3494156" cy="1646113"/>
          </a:xfrm>
          <a:prstGeom prst="rect">
            <a:avLst/>
          </a:prstGeom>
        </p:spPr>
      </p:pic>
    </p:spTree>
    <p:extLst>
      <p:ext uri="{BB962C8B-B14F-4D97-AF65-F5344CB8AC3E}">
        <p14:creationId xmlns:p14="http://schemas.microsoft.com/office/powerpoint/2010/main" val="489219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0AC9DE7-33E6-5946-B17C-38EC7F654969}"/>
              </a:ext>
            </a:extLst>
          </p:cNvPr>
          <p:cNvSpPr>
            <a:spLocks noGrp="1"/>
          </p:cNvSpPr>
          <p:nvPr>
            <p:ph sz="half" idx="1"/>
          </p:nvPr>
        </p:nvSpPr>
        <p:spPr>
          <a:xfrm>
            <a:off x="578886" y="1905007"/>
            <a:ext cx="11212973" cy="4023360"/>
          </a:xfrm>
        </p:spPr>
        <p:txBody>
          <a:bodyPr>
            <a:normAutofit/>
          </a:bodyPr>
          <a:lstStyle/>
          <a:p>
            <a:pPr marL="571500" indent="-571500">
              <a:buFont typeface="Arial" panose="020B0604020202020204" pitchFamily="34" charset="0"/>
              <a:buChar char="•"/>
            </a:pPr>
            <a:endParaRPr lang="en-US" sz="1800">
              <a:latin typeface="Times New Roman" panose="02020603050405020304" pitchFamily="18" charset="0"/>
            </a:endParaRPr>
          </a:p>
          <a:p>
            <a:pPr marL="571500" indent="-571500">
              <a:buFont typeface="Arial" panose="020B0604020202020204" pitchFamily="34" charset="0"/>
              <a:buChar char="•"/>
            </a:pPr>
            <a:endParaRPr lang="en-US" sz="1800">
              <a:latin typeface="Times New Roman" panose="02020603050405020304" pitchFamily="18" charset="0"/>
            </a:endParaRPr>
          </a:p>
          <a:p>
            <a:pPr marL="571500" indent="-571500">
              <a:buFont typeface="Arial" panose="020B0604020202020204" pitchFamily="34" charset="0"/>
              <a:buChar cha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571500" indent="-571500">
              <a:buFont typeface="Arial" panose="020B0604020202020204" pitchFamily="34" charset="0"/>
              <a:buChar char="•"/>
            </a:pPr>
            <a:endParaRPr lang="en-US" sz="3600">
              <a:solidFill>
                <a:schemeClr val="accent3"/>
              </a:solidFill>
              <a:latin typeface="Bodoni MT" panose="02070603080606020203" pitchFamily="18" charset="0"/>
            </a:endParaRPr>
          </a:p>
        </p:txBody>
      </p:sp>
      <p:sp>
        <p:nvSpPr>
          <p:cNvPr id="4" name="Footer Placeholder 3">
            <a:extLst>
              <a:ext uri="{FF2B5EF4-FFF2-40B4-BE49-F238E27FC236}">
                <a16:creationId xmlns:a16="http://schemas.microsoft.com/office/drawing/2014/main" id="{D84E34A6-776A-FB4B-AEBF-416F082A8AF3}"/>
              </a:ext>
            </a:extLst>
          </p:cNvPr>
          <p:cNvSpPr>
            <a:spLocks noGrp="1"/>
          </p:cNvSpPr>
          <p:nvPr>
            <p:ph type="ftr" sz="quarter" idx="10"/>
          </p:nvPr>
        </p:nvSpPr>
        <p:spPr>
          <a:xfrm>
            <a:off x="151280" y="180430"/>
            <a:ext cx="4114800" cy="365125"/>
          </a:xfrm>
        </p:spPr>
        <p:txBody>
          <a:bodyPr anchor="ctr">
            <a:normAutofit/>
          </a:bodyPr>
          <a:lstStyle/>
          <a:p>
            <a:r>
              <a:rPr lang="en-US" sz="1100" cap="none">
                <a:ln w="9525">
                  <a:solidFill>
                    <a:schemeClr val="bg1"/>
                  </a:solidFill>
                  <a:prstDash val="solid"/>
                </a:ln>
                <a:effectLst>
                  <a:outerShdw blurRad="12700" dist="38100" dir="2700000" algn="tl" rotWithShape="0">
                    <a:schemeClr val="bg1">
                      <a:lumMod val="50000"/>
                    </a:schemeClr>
                  </a:outerShdw>
                </a:effectLst>
                <a:latin typeface="Arial Black"/>
              </a:rPr>
              <a:t>RESULTS</a:t>
            </a:r>
            <a:endParaRPr lang="en-US" sz="1100" cap="none">
              <a:ln w="9525">
                <a:solidFill>
                  <a:srgbClr val="FFFFFF"/>
                </a:solidFill>
                <a:prstDash val="solid"/>
              </a:ln>
              <a:effectLst>
                <a:outerShdw blurRad="12700" dist="38100" dir="2700000" algn="tl" rotWithShape="0">
                  <a:srgbClr val="FFFFFF">
                    <a:lumMod val="50000"/>
                  </a:srgbClr>
                </a:outerShdw>
              </a:effectLst>
              <a:latin typeface="Arial Black"/>
            </a:endParaRPr>
          </a:p>
        </p:txBody>
      </p:sp>
      <p:sp>
        <p:nvSpPr>
          <p:cNvPr id="7" name="Rectangle 6">
            <a:extLst>
              <a:ext uri="{FF2B5EF4-FFF2-40B4-BE49-F238E27FC236}">
                <a16:creationId xmlns:a16="http://schemas.microsoft.com/office/drawing/2014/main" id="{DB1D9C13-D6FC-4476-84C7-E0EEC006901B}"/>
              </a:ext>
            </a:extLst>
          </p:cNvPr>
          <p:cNvSpPr/>
          <p:nvPr/>
        </p:nvSpPr>
        <p:spPr>
          <a:xfrm>
            <a:off x="1866904" y="580199"/>
            <a:ext cx="9019224" cy="830997"/>
          </a:xfrm>
          <a:prstGeom prst="rect">
            <a:avLst/>
          </a:prstGeom>
          <a:noFill/>
        </p:spPr>
        <p:txBody>
          <a:bodyPr wrap="square" lIns="91440" tIns="45720" rIns="91440" bIns="45720" anchor="t">
            <a:spAutoFit/>
          </a:bodyPr>
          <a:lstStyle/>
          <a:p>
            <a:r>
              <a:rPr lang="en-US" sz="48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Bodoni MT"/>
                <a:cs typeface="Arial"/>
              </a:rPr>
              <a:t>     Random</a:t>
            </a:r>
            <a:r>
              <a:rPr lang="en-US" sz="4800" b="1"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Bodoni MT"/>
                <a:cs typeface="Arial"/>
              </a:rPr>
              <a:t> Forest Regression</a:t>
            </a:r>
          </a:p>
        </p:txBody>
      </p:sp>
      <p:pic>
        <p:nvPicPr>
          <p:cNvPr id="6" name="Picture 5">
            <a:extLst>
              <a:ext uri="{FF2B5EF4-FFF2-40B4-BE49-F238E27FC236}">
                <a16:creationId xmlns:a16="http://schemas.microsoft.com/office/drawing/2014/main" id="{968D29A7-E4E2-4753-10EB-5A90F7E02CA4}"/>
              </a:ext>
            </a:extLst>
          </p:cNvPr>
          <p:cNvPicPr>
            <a:picLocks noChangeAspect="1"/>
          </p:cNvPicPr>
          <p:nvPr/>
        </p:nvPicPr>
        <p:blipFill>
          <a:blip r:embed="rId3"/>
          <a:stretch>
            <a:fillRect/>
          </a:stretch>
        </p:blipFill>
        <p:spPr>
          <a:xfrm>
            <a:off x="4940171" y="1963369"/>
            <a:ext cx="6990938" cy="3815961"/>
          </a:xfrm>
          <a:prstGeom prst="rect">
            <a:avLst/>
          </a:prstGeom>
        </p:spPr>
      </p:pic>
      <p:pic>
        <p:nvPicPr>
          <p:cNvPr id="2" name="Picture 4" descr="Diagram&#10;&#10;Description automatically generated">
            <a:extLst>
              <a:ext uri="{FF2B5EF4-FFF2-40B4-BE49-F238E27FC236}">
                <a16:creationId xmlns:a16="http://schemas.microsoft.com/office/drawing/2014/main" id="{500C6E11-3240-2E9B-CFED-582E6C7CDC60}"/>
              </a:ext>
            </a:extLst>
          </p:cNvPr>
          <p:cNvPicPr>
            <a:picLocks noChangeAspect="1"/>
          </p:cNvPicPr>
          <p:nvPr/>
        </p:nvPicPr>
        <p:blipFill>
          <a:blip r:embed="rId4"/>
          <a:stretch>
            <a:fillRect/>
          </a:stretch>
        </p:blipFill>
        <p:spPr>
          <a:xfrm>
            <a:off x="400879" y="3480214"/>
            <a:ext cx="4377634" cy="2454136"/>
          </a:xfrm>
          <a:prstGeom prst="rect">
            <a:avLst/>
          </a:prstGeom>
        </p:spPr>
      </p:pic>
      <p:sp>
        <p:nvSpPr>
          <p:cNvPr id="5" name="TextBox 4">
            <a:extLst>
              <a:ext uri="{FF2B5EF4-FFF2-40B4-BE49-F238E27FC236}">
                <a16:creationId xmlns:a16="http://schemas.microsoft.com/office/drawing/2014/main" id="{FCC4FC5A-8232-6D58-7079-3748C948A1AF}"/>
              </a:ext>
            </a:extLst>
          </p:cNvPr>
          <p:cNvSpPr txBox="1"/>
          <p:nvPr/>
        </p:nvSpPr>
        <p:spPr>
          <a:xfrm>
            <a:off x="152400" y="1831009"/>
            <a:ext cx="463715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800" dirty="0">
                <a:solidFill>
                  <a:srgbClr val="292929"/>
                </a:solidFill>
                <a:latin typeface="Times New Roman"/>
                <a:cs typeface="Arial"/>
              </a:rPr>
              <a:t>It use the combination of multiple random decision trees each trained on a subset of data.</a:t>
            </a:r>
            <a:endParaRPr lang="en-US" sz="1800">
              <a:solidFill>
                <a:srgbClr val="292929"/>
              </a:solidFill>
              <a:latin typeface="Times New Roman"/>
              <a:cs typeface="Arial"/>
            </a:endParaRPr>
          </a:p>
          <a:p>
            <a:pPr marL="285750" indent="-285750">
              <a:buFont typeface="Arial"/>
              <a:buChar char="•"/>
            </a:pPr>
            <a:r>
              <a:rPr lang="en-US" sz="1800" dirty="0">
                <a:latin typeface="Times New Roman"/>
                <a:cs typeface="Arial"/>
              </a:rPr>
              <a:t>The use of multiple trees gives stability to the algorithm and reduces variance</a:t>
            </a:r>
            <a:endParaRPr lang="en-US" sz="1800" dirty="0">
              <a:solidFill>
                <a:srgbClr val="292929"/>
              </a:solidFill>
              <a:latin typeface="Times New Roman"/>
              <a:cs typeface="Arial"/>
            </a:endParaRPr>
          </a:p>
        </p:txBody>
      </p:sp>
    </p:spTree>
    <p:extLst>
      <p:ext uri="{BB962C8B-B14F-4D97-AF65-F5344CB8AC3E}">
        <p14:creationId xmlns:p14="http://schemas.microsoft.com/office/powerpoint/2010/main" val="3437975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0AC9DE7-33E6-5946-B17C-38EC7F654969}"/>
              </a:ext>
            </a:extLst>
          </p:cNvPr>
          <p:cNvSpPr>
            <a:spLocks noGrp="1"/>
          </p:cNvSpPr>
          <p:nvPr>
            <p:ph sz="half" idx="1"/>
          </p:nvPr>
        </p:nvSpPr>
        <p:spPr>
          <a:xfrm>
            <a:off x="578886" y="1905007"/>
            <a:ext cx="11212973" cy="4023360"/>
          </a:xfrm>
        </p:spPr>
        <p:txBody>
          <a:bodyPr>
            <a:normAutofit/>
          </a:bodyPr>
          <a:lstStyle/>
          <a:p>
            <a:pPr marL="571500" indent="-571500">
              <a:buFont typeface="Arial" panose="020B0604020202020204" pitchFamily="34" charset="0"/>
              <a:buChar char="•"/>
            </a:pPr>
            <a:endParaRPr lang="en-US" sz="1800">
              <a:latin typeface="Times New Roman" panose="02020603050405020304" pitchFamily="18" charset="0"/>
            </a:endParaRPr>
          </a:p>
          <a:p>
            <a:pPr marL="571500" indent="-571500">
              <a:buFont typeface="Arial" panose="020B0604020202020204" pitchFamily="34" charset="0"/>
              <a:buChar char="•"/>
            </a:pPr>
            <a:endParaRPr lang="en-US" sz="1800">
              <a:latin typeface="Times New Roman" panose="02020603050405020304" pitchFamily="18" charset="0"/>
            </a:endParaRPr>
          </a:p>
          <a:p>
            <a:pPr marL="571500" indent="-571500">
              <a:buFont typeface="Arial" panose="020B0604020202020204" pitchFamily="34" charset="0"/>
              <a:buChar cha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571500" indent="-571500">
              <a:buFont typeface="Arial" panose="020B0604020202020204" pitchFamily="34" charset="0"/>
              <a:buChar char="•"/>
            </a:pPr>
            <a:endParaRPr lang="en-US" sz="3600">
              <a:solidFill>
                <a:schemeClr val="accent3"/>
              </a:solidFill>
              <a:latin typeface="Bodoni MT" panose="02070603080606020203" pitchFamily="18" charset="0"/>
            </a:endParaRPr>
          </a:p>
        </p:txBody>
      </p:sp>
      <p:sp>
        <p:nvSpPr>
          <p:cNvPr id="4" name="Footer Placeholder 3">
            <a:extLst>
              <a:ext uri="{FF2B5EF4-FFF2-40B4-BE49-F238E27FC236}">
                <a16:creationId xmlns:a16="http://schemas.microsoft.com/office/drawing/2014/main" id="{D84E34A6-776A-FB4B-AEBF-416F082A8AF3}"/>
              </a:ext>
            </a:extLst>
          </p:cNvPr>
          <p:cNvSpPr>
            <a:spLocks noGrp="1"/>
          </p:cNvSpPr>
          <p:nvPr>
            <p:ph type="ftr" sz="quarter" idx="10"/>
          </p:nvPr>
        </p:nvSpPr>
        <p:spPr>
          <a:xfrm>
            <a:off x="151280" y="180430"/>
            <a:ext cx="4114800" cy="365125"/>
          </a:xfrm>
        </p:spPr>
        <p:txBody>
          <a:bodyPr anchor="ctr">
            <a:normAutofit/>
          </a:bodyPr>
          <a:lstStyle/>
          <a:p>
            <a:r>
              <a:rPr lang="en-US" sz="1100" cap="none">
                <a:ln w="9525">
                  <a:solidFill>
                    <a:srgbClr val="FFFFFF"/>
                  </a:solidFill>
                  <a:prstDash val="solid"/>
                </a:ln>
                <a:effectLst>
                  <a:outerShdw blurRad="12700" dist="38100" dir="2700000" algn="tl" rotWithShape="0">
                    <a:srgbClr val="FFFFFF">
                      <a:lumMod val="50000"/>
                    </a:srgbClr>
                  </a:outerShdw>
                </a:effectLst>
              </a:rPr>
              <a:t>RESULTS</a:t>
            </a:r>
          </a:p>
        </p:txBody>
      </p:sp>
      <p:sp>
        <p:nvSpPr>
          <p:cNvPr id="7" name="Rectangle 6">
            <a:extLst>
              <a:ext uri="{FF2B5EF4-FFF2-40B4-BE49-F238E27FC236}">
                <a16:creationId xmlns:a16="http://schemas.microsoft.com/office/drawing/2014/main" id="{DB1D9C13-D6FC-4476-84C7-E0EEC006901B}"/>
              </a:ext>
            </a:extLst>
          </p:cNvPr>
          <p:cNvSpPr/>
          <p:nvPr/>
        </p:nvSpPr>
        <p:spPr>
          <a:xfrm>
            <a:off x="858063" y="580199"/>
            <a:ext cx="10028065" cy="830997"/>
          </a:xfrm>
          <a:prstGeom prst="rect">
            <a:avLst/>
          </a:prstGeom>
          <a:noFill/>
        </p:spPr>
        <p:txBody>
          <a:bodyPr wrap="square" lIns="91440" tIns="45720" rIns="91440" bIns="45720" anchor="t">
            <a:spAutoFit/>
          </a:bodyPr>
          <a:lstStyle/>
          <a:p>
            <a:r>
              <a:rPr lang="en-US" sz="48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Bodoni MT"/>
                <a:cs typeface="Arial"/>
              </a:rPr>
              <a:t>      Gradient Boosting </a:t>
            </a:r>
            <a:r>
              <a:rPr lang="en-US" sz="4800" b="1"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Bodoni MT"/>
                <a:cs typeface="Arial"/>
              </a:rPr>
              <a:t>Regression</a:t>
            </a:r>
          </a:p>
        </p:txBody>
      </p:sp>
      <p:pic>
        <p:nvPicPr>
          <p:cNvPr id="5" name="Picture 4">
            <a:extLst>
              <a:ext uri="{FF2B5EF4-FFF2-40B4-BE49-F238E27FC236}">
                <a16:creationId xmlns:a16="http://schemas.microsoft.com/office/drawing/2014/main" id="{30D8FEEC-DF63-8DBA-4910-4AF1FB293824}"/>
              </a:ext>
            </a:extLst>
          </p:cNvPr>
          <p:cNvPicPr>
            <a:picLocks noChangeAspect="1"/>
          </p:cNvPicPr>
          <p:nvPr/>
        </p:nvPicPr>
        <p:blipFill>
          <a:blip r:embed="rId3"/>
          <a:stretch>
            <a:fillRect/>
          </a:stretch>
        </p:blipFill>
        <p:spPr>
          <a:xfrm>
            <a:off x="4856545" y="1907571"/>
            <a:ext cx="7086838" cy="4103630"/>
          </a:xfrm>
          <a:prstGeom prst="rect">
            <a:avLst/>
          </a:prstGeom>
        </p:spPr>
      </p:pic>
      <p:sp>
        <p:nvSpPr>
          <p:cNvPr id="2" name="TextBox 1">
            <a:extLst>
              <a:ext uri="{FF2B5EF4-FFF2-40B4-BE49-F238E27FC236}">
                <a16:creationId xmlns:a16="http://schemas.microsoft.com/office/drawing/2014/main" id="{46C05E05-1A7A-92A4-5170-61388751B818}"/>
              </a:ext>
            </a:extLst>
          </p:cNvPr>
          <p:cNvSpPr txBox="1"/>
          <p:nvPr/>
        </p:nvSpPr>
        <p:spPr>
          <a:xfrm>
            <a:off x="312531" y="1908313"/>
            <a:ext cx="447702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800" dirty="0">
                <a:latin typeface="Times New Roman"/>
                <a:ea typeface="Roboto"/>
                <a:cs typeface="Arial"/>
              </a:rPr>
              <a:t>It is an ensemble technique which uses multiple weak learners to produce a strong model for regression and classification.</a:t>
            </a:r>
            <a:endParaRPr lang="en-US" sz="1800" dirty="0">
              <a:latin typeface="Times New Roman"/>
              <a:ea typeface="Roboto"/>
              <a:cs typeface="Roboto"/>
            </a:endParaRPr>
          </a:p>
          <a:p>
            <a:pPr marL="285750" indent="-285750">
              <a:buFont typeface="Arial"/>
              <a:buChar char="•"/>
            </a:pPr>
            <a:endParaRPr lang="en-US" sz="1800" dirty="0">
              <a:latin typeface="Times New Roman"/>
              <a:ea typeface="Roboto"/>
              <a:cs typeface="Arial"/>
            </a:endParaRPr>
          </a:p>
          <a:p>
            <a:pPr marL="285750" indent="-285750">
              <a:buFont typeface="Arial"/>
              <a:buChar char="•"/>
            </a:pPr>
            <a:r>
              <a:rPr lang="en-US" sz="1800" dirty="0">
                <a:latin typeface="Times New Roman"/>
                <a:ea typeface="Roboto"/>
                <a:cs typeface="Roboto"/>
              </a:rPr>
              <a:t>It relies on the intuition that the best possible next model, when combined with previous models, minimizes the overall prediction error.</a:t>
            </a:r>
            <a:endParaRPr lang="en-US" sz="1800" dirty="0">
              <a:latin typeface="Times New Roman"/>
            </a:endParaRPr>
          </a:p>
        </p:txBody>
      </p:sp>
    </p:spTree>
    <p:extLst>
      <p:ext uri="{BB962C8B-B14F-4D97-AF65-F5344CB8AC3E}">
        <p14:creationId xmlns:p14="http://schemas.microsoft.com/office/powerpoint/2010/main" val="4120896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0AC9DE7-33E6-5946-B17C-38EC7F654969}"/>
              </a:ext>
            </a:extLst>
          </p:cNvPr>
          <p:cNvSpPr>
            <a:spLocks noGrp="1"/>
          </p:cNvSpPr>
          <p:nvPr>
            <p:ph sz="half" idx="1"/>
          </p:nvPr>
        </p:nvSpPr>
        <p:spPr>
          <a:xfrm>
            <a:off x="578886" y="1905007"/>
            <a:ext cx="11212973" cy="4023360"/>
          </a:xfrm>
        </p:spPr>
        <p:txBody>
          <a:bodyPr>
            <a:normAutofit/>
          </a:bodyPr>
          <a:lstStyle/>
          <a:p>
            <a:pPr marL="571500" indent="-571500">
              <a:buFont typeface="Arial" panose="020B0604020202020204" pitchFamily="34" charset="0"/>
              <a:buChar char="•"/>
            </a:pPr>
            <a:endParaRPr lang="en-US" sz="1800">
              <a:latin typeface="Times New Roman" panose="02020603050405020304" pitchFamily="18" charset="0"/>
            </a:endParaRPr>
          </a:p>
          <a:p>
            <a:pPr marL="571500" indent="-571500">
              <a:buFont typeface="Arial" panose="020B0604020202020204" pitchFamily="34" charset="0"/>
              <a:buChar char="•"/>
            </a:pPr>
            <a:endParaRPr lang="en-US" sz="1800">
              <a:latin typeface="Times New Roman" panose="02020603050405020304" pitchFamily="18" charset="0"/>
            </a:endParaRPr>
          </a:p>
          <a:p>
            <a:pPr marL="571500" indent="-571500">
              <a:buFont typeface="Arial" panose="020B0604020202020204" pitchFamily="34" charset="0"/>
              <a:buChar cha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571500" indent="-571500">
              <a:buFont typeface="Arial" panose="020B0604020202020204" pitchFamily="34" charset="0"/>
              <a:buChar char="•"/>
            </a:pPr>
            <a:endParaRPr lang="en-US" sz="3600">
              <a:solidFill>
                <a:schemeClr val="accent3"/>
              </a:solidFill>
              <a:latin typeface="Bodoni MT" panose="02070603080606020203" pitchFamily="18" charset="0"/>
            </a:endParaRPr>
          </a:p>
        </p:txBody>
      </p:sp>
      <p:sp>
        <p:nvSpPr>
          <p:cNvPr id="4" name="Footer Placeholder 3">
            <a:extLst>
              <a:ext uri="{FF2B5EF4-FFF2-40B4-BE49-F238E27FC236}">
                <a16:creationId xmlns:a16="http://schemas.microsoft.com/office/drawing/2014/main" id="{D84E34A6-776A-FB4B-AEBF-416F082A8AF3}"/>
              </a:ext>
            </a:extLst>
          </p:cNvPr>
          <p:cNvSpPr>
            <a:spLocks noGrp="1"/>
          </p:cNvSpPr>
          <p:nvPr>
            <p:ph type="ftr" sz="quarter" idx="10"/>
          </p:nvPr>
        </p:nvSpPr>
        <p:spPr>
          <a:xfrm>
            <a:off x="151280" y="180430"/>
            <a:ext cx="4114800" cy="365125"/>
          </a:xfrm>
        </p:spPr>
        <p:txBody>
          <a:bodyPr anchor="ctr">
            <a:normAutofit fontScale="92500"/>
          </a:bodyPr>
          <a:lstStyle/>
          <a:p>
            <a:r>
              <a:rPr lang="en-US" sz="1100" cap="none">
                <a:ln w="9525">
                  <a:solidFill>
                    <a:schemeClr val="bg1"/>
                  </a:solidFill>
                  <a:prstDash val="solid"/>
                </a:ln>
                <a:effectLst>
                  <a:outerShdw blurRad="12700" dist="38100" dir="2700000" algn="tl" rotWithShape="0">
                    <a:schemeClr val="bg1">
                      <a:lumMod val="50000"/>
                    </a:schemeClr>
                  </a:outerShdw>
                </a:effectLst>
              </a:rPr>
              <a:t>PREDICTING CAR PRICES USING MACHINE LEARNING</a:t>
            </a:r>
            <a:endParaRPr lang="en-US" sz="1100" cap="none"/>
          </a:p>
        </p:txBody>
      </p:sp>
      <p:sp>
        <p:nvSpPr>
          <p:cNvPr id="7" name="Rectangle 6">
            <a:extLst>
              <a:ext uri="{FF2B5EF4-FFF2-40B4-BE49-F238E27FC236}">
                <a16:creationId xmlns:a16="http://schemas.microsoft.com/office/drawing/2014/main" id="{DB1D9C13-D6FC-4476-84C7-E0EEC006901B}"/>
              </a:ext>
            </a:extLst>
          </p:cNvPr>
          <p:cNvSpPr/>
          <p:nvPr/>
        </p:nvSpPr>
        <p:spPr>
          <a:xfrm>
            <a:off x="380461" y="768487"/>
            <a:ext cx="11684419" cy="830997"/>
          </a:xfrm>
          <a:prstGeom prst="rect">
            <a:avLst/>
          </a:prstGeom>
          <a:noFill/>
        </p:spPr>
        <p:txBody>
          <a:bodyPr wrap="square" lIns="91440" tIns="45720" rIns="91440" bIns="45720" anchor="t">
            <a:spAutoFit/>
          </a:bodyPr>
          <a:lstStyle/>
          <a:p>
            <a:r>
              <a:rPr lang="en-US"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Bodoni MT"/>
                <a:cs typeface="Arial"/>
              </a:rPr>
              <a:t>Methodology</a:t>
            </a:r>
            <a:endParaRPr lang="en-US" sz="48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Bodoni MT" panose="02070603080606020203" pitchFamily="18" charset="0"/>
            </a:endParaRPr>
          </a:p>
        </p:txBody>
      </p:sp>
      <p:sp>
        <p:nvSpPr>
          <p:cNvPr id="5" name="Subtitle 2">
            <a:extLst>
              <a:ext uri="{FF2B5EF4-FFF2-40B4-BE49-F238E27FC236}">
                <a16:creationId xmlns:a16="http://schemas.microsoft.com/office/drawing/2014/main" id="{8184A748-EAF8-59DA-8BCC-F41323C9DE68}"/>
              </a:ext>
            </a:extLst>
          </p:cNvPr>
          <p:cNvSpPr txBox="1">
            <a:spLocks/>
          </p:cNvSpPr>
          <p:nvPr/>
        </p:nvSpPr>
        <p:spPr>
          <a:xfrm>
            <a:off x="538144" y="1990610"/>
            <a:ext cx="10977133" cy="3208664"/>
          </a:xfrm>
          <a:prstGeom prst="rect">
            <a:avLst/>
          </a:prstGeom>
        </p:spPr>
        <p:txBody>
          <a:bodyPr vert="horz" lIns="91440" tIns="45720" rIns="91440" bIns="45720" rtlCol="0" anchor="t">
            <a:normAutofit/>
          </a:bodyPr>
          <a:lstStyle>
            <a:lvl1pPr marL="274320" indent="-274320" algn="l" defTabSz="335265" rtl="0" eaLnBrk="1" latinLnBrk="0" hangingPunct="1">
              <a:lnSpc>
                <a:spcPct val="80000"/>
              </a:lnSpc>
              <a:spcBef>
                <a:spcPts val="0"/>
              </a:spcBef>
              <a:spcAft>
                <a:spcPts val="800"/>
              </a:spcAft>
              <a:buFont typeface="Arial"/>
              <a:buChar char="•"/>
              <a:tabLst>
                <a:tab pos="274320" algn="l"/>
              </a:tabLst>
              <a:defRPr sz="3733" kern="1200" spc="-50" baseline="0">
                <a:solidFill>
                  <a:schemeClr val="tx1">
                    <a:lumMod val="85000"/>
                    <a:lumOff val="15000"/>
                  </a:schemeClr>
                </a:solidFill>
                <a:latin typeface="Arial"/>
                <a:ea typeface="+mn-ea"/>
                <a:cs typeface="+mn-cs"/>
              </a:defRPr>
            </a:lvl1pPr>
            <a:lvl2pPr marL="917575" indent="-455613" algn="l" defTabSz="335265" rtl="0" eaLnBrk="1" latinLnBrk="0" hangingPunct="1">
              <a:lnSpc>
                <a:spcPct val="80000"/>
              </a:lnSpc>
              <a:spcBef>
                <a:spcPts val="0"/>
              </a:spcBef>
              <a:spcAft>
                <a:spcPts val="800"/>
              </a:spcAft>
              <a:buFont typeface="Arial"/>
              <a:buChar char="–"/>
              <a:tabLst>
                <a:tab pos="969963" algn="l"/>
              </a:tabLst>
              <a:defRPr sz="3200" kern="1200" spc="-50" baseline="0">
                <a:solidFill>
                  <a:schemeClr val="tx1">
                    <a:lumMod val="85000"/>
                    <a:lumOff val="15000"/>
                  </a:schemeClr>
                </a:solidFill>
                <a:latin typeface="Arial"/>
                <a:ea typeface="+mn-ea"/>
                <a:cs typeface="+mn-cs"/>
              </a:defRPr>
            </a:lvl2pPr>
            <a:lvl3pPr marL="1490663" indent="-287338" algn="l" defTabSz="335265" rtl="0" eaLnBrk="1" latinLnBrk="0" hangingPunct="1">
              <a:lnSpc>
                <a:spcPct val="80000"/>
              </a:lnSpc>
              <a:spcBef>
                <a:spcPts val="0"/>
              </a:spcBef>
              <a:spcAft>
                <a:spcPts val="800"/>
              </a:spcAft>
              <a:buFont typeface="Arial"/>
              <a:buChar char="•"/>
              <a:tabLst>
                <a:tab pos="793750" algn="l"/>
              </a:tabLst>
              <a:defRPr sz="2667" kern="1200" spc="-50" baseline="0">
                <a:solidFill>
                  <a:schemeClr val="tx1">
                    <a:lumMod val="85000"/>
                    <a:lumOff val="15000"/>
                  </a:schemeClr>
                </a:solidFill>
                <a:latin typeface="Arial"/>
                <a:ea typeface="+mn-ea"/>
                <a:cs typeface="+mn-cs"/>
              </a:defRPr>
            </a:lvl3pPr>
            <a:lvl4pPr marL="1828800" indent="-312738" algn="l" defTabSz="335265" rtl="0" eaLnBrk="1" latinLnBrk="0" hangingPunct="1">
              <a:lnSpc>
                <a:spcPct val="80000"/>
              </a:lnSpc>
              <a:spcBef>
                <a:spcPts val="0"/>
              </a:spcBef>
              <a:spcAft>
                <a:spcPts val="800"/>
              </a:spcAft>
              <a:buFont typeface="Arial"/>
              <a:buChar char="–"/>
              <a:tabLst>
                <a:tab pos="793750" algn="l"/>
              </a:tabLst>
              <a:defRPr sz="2400" kern="1200" spc="-50" baseline="0">
                <a:solidFill>
                  <a:schemeClr val="tx1">
                    <a:lumMod val="85000"/>
                    <a:lumOff val="15000"/>
                  </a:schemeClr>
                </a:solidFill>
                <a:latin typeface="Arial"/>
                <a:ea typeface="+mn-ea"/>
                <a:cs typeface="+mn-cs"/>
              </a:defRPr>
            </a:lvl4pPr>
            <a:lvl5pPr marL="2116138" indent="-312738" algn="l" defTabSz="335265" rtl="0" eaLnBrk="1" latinLnBrk="0" hangingPunct="1">
              <a:lnSpc>
                <a:spcPct val="80000"/>
              </a:lnSpc>
              <a:spcBef>
                <a:spcPts val="0"/>
              </a:spcBef>
              <a:spcAft>
                <a:spcPts val="800"/>
              </a:spcAft>
              <a:buFont typeface="Arial"/>
              <a:buChar char="»"/>
              <a:tabLst>
                <a:tab pos="793750" algn="l"/>
              </a:tabLst>
              <a:defRPr sz="2400" kern="1200" spc="-50" baseline="0">
                <a:solidFill>
                  <a:schemeClr val="tx1">
                    <a:lumMod val="85000"/>
                    <a:lumOff val="15000"/>
                  </a:schemeClr>
                </a:solidFill>
                <a:latin typeface="Arial"/>
                <a:ea typeface="+mn-ea"/>
                <a:cs typeface="+mn-cs"/>
              </a:defRPr>
            </a:lvl5pPr>
            <a:lvl6pPr marL="3352716" indent="-304792" algn="l" defTabSz="609585" rtl="0" eaLnBrk="1" latinLnBrk="0" hangingPunct="1">
              <a:spcBef>
                <a:spcPct val="20000"/>
              </a:spcBef>
              <a:buFont typeface="Arial"/>
              <a:buChar char="•"/>
              <a:defRPr sz="2400"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400"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400"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400" kern="1200">
                <a:solidFill>
                  <a:schemeClr val="tx1"/>
                </a:solidFill>
                <a:latin typeface="+mn-lt"/>
                <a:ea typeface="+mn-ea"/>
                <a:cs typeface="+mn-cs"/>
              </a:defRPr>
            </a:lvl9pPr>
          </a:lstStyle>
          <a:p>
            <a:pPr marL="0" indent="0" fontAlgn="auto">
              <a:buNone/>
            </a:pPr>
            <a:endParaRPr lang="en-US" sz="1800">
              <a:latin typeface="Times New Roman"/>
              <a:cs typeface="Times New Roman"/>
            </a:endParaRPr>
          </a:p>
          <a:p>
            <a:pPr marL="285750" indent="-285750">
              <a:buFont typeface="Arial" panose="020B0604020202020204" pitchFamily="34" charset="0"/>
              <a:buChar char="•"/>
            </a:pPr>
            <a:r>
              <a:rPr lang="en-US" sz="1800" dirty="0">
                <a:latin typeface="Times New Roman"/>
                <a:cs typeface="Times New Roman"/>
              </a:rPr>
              <a:t>The Machine Learning methodology used in this project are</a:t>
            </a:r>
          </a:p>
          <a:p>
            <a:pPr marL="571500" indent="-571500">
              <a:buFont typeface="Arial,Sans-Serif"/>
              <a:buChar char="•"/>
            </a:pPr>
            <a:r>
              <a:rPr lang="en-US" sz="1800" dirty="0">
                <a:latin typeface="Times New Roman"/>
                <a:cs typeface="Times New Roman"/>
              </a:rPr>
              <a:t>Linear Regression  - It is the supervised learning-based algorithm which predicts a dependent variable value based on independent variable. It finds out the linear relationship between input and output. </a:t>
            </a:r>
          </a:p>
          <a:p>
            <a:pPr marL="571500" indent="-571500">
              <a:buFont typeface="Arial,Sans-Serif" panose="020B0604020202020204" pitchFamily="34" charset="0"/>
              <a:buChar char="•"/>
            </a:pPr>
            <a:r>
              <a:rPr lang="en-US" sz="1800" dirty="0">
                <a:latin typeface="Times New Roman"/>
                <a:cs typeface="Times New Roman"/>
              </a:rPr>
              <a:t>Random Forest Regression - It is supervised learning algorithm that uses ensemble learning method for regression. </a:t>
            </a:r>
          </a:p>
          <a:p>
            <a:pPr marL="571500" indent="-571500">
              <a:buFont typeface="Arial,Sans-Serif" panose="020B0604020202020204" pitchFamily="34" charset="0"/>
              <a:buChar char="•"/>
            </a:pPr>
            <a:r>
              <a:rPr lang="en-US" sz="1800" dirty="0">
                <a:latin typeface="Times New Roman"/>
                <a:cs typeface="Times New Roman"/>
              </a:rPr>
              <a:t>Gradient Boosting Regression - It is one of the most powerful algorithm in the field of Machine Learning. It removes the bias error of model and used for predicting not only continuous target variable but also categorical target variable.</a:t>
            </a:r>
          </a:p>
          <a:p>
            <a:pPr marL="571500" indent="-571500">
              <a:buFont typeface="Arial,Sans-Serif" panose="020B0604020202020204" pitchFamily="34" charset="0"/>
              <a:buChar char="•"/>
            </a:pPr>
            <a:r>
              <a:rPr lang="en-US" sz="1800" dirty="0">
                <a:latin typeface="Times New Roman"/>
                <a:cs typeface="Times New Roman"/>
              </a:rPr>
              <a:t>Extra Trees Regression - Extremely Randomized tree classifier is a type of ensemble learning technique which aggregates the results of multiple de-correlated decision trees.</a:t>
            </a:r>
          </a:p>
          <a:p>
            <a:pPr marL="929005" lvl="1" indent="-455295">
              <a:buFont typeface="Arial" panose="020B0604020202020204" pitchFamily="34" charset="0"/>
            </a:pPr>
            <a:endParaRPr lang="en-US" dirty="0">
              <a:cs typeface="Arial"/>
            </a:endParaRPr>
          </a:p>
          <a:p>
            <a:pPr marL="285750" indent="-285750">
              <a:buFont typeface="Arial" panose="020B0604020202020204" pitchFamily="34" charset="0"/>
              <a:buChar char="•"/>
            </a:pPr>
            <a:endParaRPr lang="en-US" sz="1800" dirty="0">
              <a:latin typeface="Times New Roman"/>
              <a:cs typeface="Times New Roman"/>
            </a:endParaRPr>
          </a:p>
          <a:p>
            <a:pPr marL="285750" indent="-285750">
              <a:buFont typeface="Arial" panose="020B0604020202020204" pitchFamily="34" charset="0"/>
              <a:buChar char="•"/>
            </a:pPr>
            <a:endParaRPr lang="en-US" sz="1800">
              <a:latin typeface="Times New Roman"/>
              <a:cs typeface="Times New Roman"/>
            </a:endParaRPr>
          </a:p>
        </p:txBody>
      </p:sp>
    </p:spTree>
    <p:extLst>
      <p:ext uri="{BB962C8B-B14F-4D97-AF65-F5344CB8AC3E}">
        <p14:creationId xmlns:p14="http://schemas.microsoft.com/office/powerpoint/2010/main" val="2812345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0AC9DE7-33E6-5946-B17C-38EC7F654969}"/>
              </a:ext>
            </a:extLst>
          </p:cNvPr>
          <p:cNvSpPr>
            <a:spLocks noGrp="1"/>
          </p:cNvSpPr>
          <p:nvPr>
            <p:ph sz="half" idx="1"/>
          </p:nvPr>
        </p:nvSpPr>
        <p:spPr>
          <a:xfrm>
            <a:off x="578886" y="1905007"/>
            <a:ext cx="11212973" cy="4023360"/>
          </a:xfrm>
        </p:spPr>
        <p:txBody>
          <a:bodyPr>
            <a:normAutofit/>
          </a:bodyPr>
          <a:lstStyle/>
          <a:p>
            <a:pPr marL="571500" indent="-571500">
              <a:buFont typeface="Arial" panose="020B0604020202020204" pitchFamily="34" charset="0"/>
              <a:buChar char="•"/>
            </a:pPr>
            <a:endParaRPr lang="en-US" sz="1800">
              <a:latin typeface="Times New Roman" panose="02020603050405020304" pitchFamily="18" charset="0"/>
            </a:endParaRPr>
          </a:p>
          <a:p>
            <a:pPr marL="571500" indent="-571500">
              <a:buFont typeface="Arial" panose="020B0604020202020204" pitchFamily="34" charset="0"/>
              <a:buChar char="•"/>
            </a:pPr>
            <a:endParaRPr lang="en-US" sz="1800">
              <a:latin typeface="Times New Roman" panose="02020603050405020304" pitchFamily="18" charset="0"/>
            </a:endParaRPr>
          </a:p>
          <a:p>
            <a:pPr marL="571500" indent="-571500">
              <a:buFont typeface="Arial" panose="020B0604020202020204" pitchFamily="34" charset="0"/>
              <a:buChar cha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571500" indent="-571500">
              <a:buFont typeface="Arial" panose="020B0604020202020204" pitchFamily="34" charset="0"/>
              <a:buChar char="•"/>
            </a:pPr>
            <a:endParaRPr lang="en-US" sz="3600">
              <a:solidFill>
                <a:schemeClr val="accent3"/>
              </a:solidFill>
              <a:latin typeface="Bodoni MT" panose="02070603080606020203" pitchFamily="18" charset="0"/>
            </a:endParaRPr>
          </a:p>
        </p:txBody>
      </p:sp>
      <p:sp>
        <p:nvSpPr>
          <p:cNvPr id="4" name="Footer Placeholder 3">
            <a:extLst>
              <a:ext uri="{FF2B5EF4-FFF2-40B4-BE49-F238E27FC236}">
                <a16:creationId xmlns:a16="http://schemas.microsoft.com/office/drawing/2014/main" id="{D84E34A6-776A-FB4B-AEBF-416F082A8AF3}"/>
              </a:ext>
            </a:extLst>
          </p:cNvPr>
          <p:cNvSpPr>
            <a:spLocks noGrp="1"/>
          </p:cNvSpPr>
          <p:nvPr>
            <p:ph type="ftr" sz="quarter" idx="10"/>
          </p:nvPr>
        </p:nvSpPr>
        <p:spPr>
          <a:xfrm>
            <a:off x="151280" y="180430"/>
            <a:ext cx="4114800" cy="365125"/>
          </a:xfrm>
        </p:spPr>
        <p:txBody>
          <a:bodyPr anchor="ctr">
            <a:normAutofit fontScale="92500"/>
          </a:bodyPr>
          <a:lstStyle/>
          <a:p>
            <a:r>
              <a:rPr lang="en-US" sz="1100" cap="none">
                <a:ln w="9525">
                  <a:solidFill>
                    <a:schemeClr val="bg1"/>
                  </a:solidFill>
                  <a:prstDash val="solid"/>
                </a:ln>
                <a:effectLst>
                  <a:outerShdw blurRad="12700" dist="38100" dir="2700000" algn="tl" rotWithShape="0">
                    <a:schemeClr val="bg1">
                      <a:lumMod val="50000"/>
                    </a:schemeClr>
                  </a:outerShdw>
                </a:effectLst>
              </a:rPr>
              <a:t>PREDICTING CAR PRICES USING MACHINE LEARNING</a:t>
            </a:r>
            <a:endParaRPr lang="en-US" sz="1100" cap="none"/>
          </a:p>
        </p:txBody>
      </p:sp>
      <p:sp>
        <p:nvSpPr>
          <p:cNvPr id="7" name="Rectangle 6">
            <a:extLst>
              <a:ext uri="{FF2B5EF4-FFF2-40B4-BE49-F238E27FC236}">
                <a16:creationId xmlns:a16="http://schemas.microsoft.com/office/drawing/2014/main" id="{DB1D9C13-D6FC-4476-84C7-E0EEC006901B}"/>
              </a:ext>
            </a:extLst>
          </p:cNvPr>
          <p:cNvSpPr/>
          <p:nvPr/>
        </p:nvSpPr>
        <p:spPr>
          <a:xfrm>
            <a:off x="380461" y="768487"/>
            <a:ext cx="11684419" cy="830997"/>
          </a:xfrm>
          <a:prstGeom prst="rect">
            <a:avLst/>
          </a:prstGeom>
          <a:noFill/>
        </p:spPr>
        <p:txBody>
          <a:bodyPr wrap="square" lIns="91440" tIns="45720" rIns="91440" bIns="45720">
            <a:spAutoFit/>
          </a:bodyPr>
          <a:lstStyle/>
          <a:p>
            <a:r>
              <a:rPr lang="en-US" sz="48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Bodoni MT" panose="02070603080606020203" pitchFamily="18" charset="0"/>
              </a:rPr>
              <a:t>Conclusion and Future Work</a:t>
            </a:r>
            <a:endParaRPr lang="en-US" sz="4800" b="1"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Bodoni MT" panose="02070603080606020203" pitchFamily="18" charset="0"/>
            </a:endParaRPr>
          </a:p>
        </p:txBody>
      </p:sp>
      <p:sp>
        <p:nvSpPr>
          <p:cNvPr id="5" name="Subtitle 2">
            <a:extLst>
              <a:ext uri="{FF2B5EF4-FFF2-40B4-BE49-F238E27FC236}">
                <a16:creationId xmlns:a16="http://schemas.microsoft.com/office/drawing/2014/main" id="{8184A748-EAF8-59DA-8BCC-F41323C9DE68}"/>
              </a:ext>
            </a:extLst>
          </p:cNvPr>
          <p:cNvSpPr txBox="1">
            <a:spLocks/>
          </p:cNvSpPr>
          <p:nvPr/>
        </p:nvSpPr>
        <p:spPr>
          <a:xfrm>
            <a:off x="538144" y="1990610"/>
            <a:ext cx="10977133" cy="3208664"/>
          </a:xfrm>
          <a:prstGeom prst="rect">
            <a:avLst/>
          </a:prstGeom>
        </p:spPr>
        <p:txBody>
          <a:bodyPr vert="horz" lIns="91440" tIns="45720" rIns="91440" bIns="45720" rtlCol="0" anchor="t">
            <a:normAutofit/>
          </a:bodyPr>
          <a:lstStyle>
            <a:lvl1pPr marL="274320" indent="-274320" algn="l" defTabSz="335265" rtl="0" eaLnBrk="1" latinLnBrk="0" hangingPunct="1">
              <a:lnSpc>
                <a:spcPct val="80000"/>
              </a:lnSpc>
              <a:spcBef>
                <a:spcPts val="0"/>
              </a:spcBef>
              <a:spcAft>
                <a:spcPts val="800"/>
              </a:spcAft>
              <a:buFont typeface="Arial"/>
              <a:buChar char="•"/>
              <a:tabLst>
                <a:tab pos="274320" algn="l"/>
              </a:tabLst>
              <a:defRPr sz="3733" kern="1200" spc="-50" baseline="0">
                <a:solidFill>
                  <a:schemeClr val="tx1">
                    <a:lumMod val="85000"/>
                    <a:lumOff val="15000"/>
                  </a:schemeClr>
                </a:solidFill>
                <a:latin typeface="Arial"/>
                <a:ea typeface="+mn-ea"/>
                <a:cs typeface="+mn-cs"/>
              </a:defRPr>
            </a:lvl1pPr>
            <a:lvl2pPr marL="917575" indent="-455613" algn="l" defTabSz="335265" rtl="0" eaLnBrk="1" latinLnBrk="0" hangingPunct="1">
              <a:lnSpc>
                <a:spcPct val="80000"/>
              </a:lnSpc>
              <a:spcBef>
                <a:spcPts val="0"/>
              </a:spcBef>
              <a:spcAft>
                <a:spcPts val="800"/>
              </a:spcAft>
              <a:buFont typeface="Arial"/>
              <a:buChar char="–"/>
              <a:tabLst>
                <a:tab pos="969963" algn="l"/>
              </a:tabLst>
              <a:defRPr sz="3200" kern="1200" spc="-50" baseline="0">
                <a:solidFill>
                  <a:schemeClr val="tx1">
                    <a:lumMod val="85000"/>
                    <a:lumOff val="15000"/>
                  </a:schemeClr>
                </a:solidFill>
                <a:latin typeface="Arial"/>
                <a:ea typeface="+mn-ea"/>
                <a:cs typeface="+mn-cs"/>
              </a:defRPr>
            </a:lvl2pPr>
            <a:lvl3pPr marL="1490663" indent="-287338" algn="l" defTabSz="335265" rtl="0" eaLnBrk="1" latinLnBrk="0" hangingPunct="1">
              <a:lnSpc>
                <a:spcPct val="80000"/>
              </a:lnSpc>
              <a:spcBef>
                <a:spcPts val="0"/>
              </a:spcBef>
              <a:spcAft>
                <a:spcPts val="800"/>
              </a:spcAft>
              <a:buFont typeface="Arial"/>
              <a:buChar char="•"/>
              <a:tabLst>
                <a:tab pos="793750" algn="l"/>
              </a:tabLst>
              <a:defRPr sz="2667" kern="1200" spc="-50" baseline="0">
                <a:solidFill>
                  <a:schemeClr val="tx1">
                    <a:lumMod val="85000"/>
                    <a:lumOff val="15000"/>
                  </a:schemeClr>
                </a:solidFill>
                <a:latin typeface="Arial"/>
                <a:ea typeface="+mn-ea"/>
                <a:cs typeface="+mn-cs"/>
              </a:defRPr>
            </a:lvl3pPr>
            <a:lvl4pPr marL="1828800" indent="-312738" algn="l" defTabSz="335265" rtl="0" eaLnBrk="1" latinLnBrk="0" hangingPunct="1">
              <a:lnSpc>
                <a:spcPct val="80000"/>
              </a:lnSpc>
              <a:spcBef>
                <a:spcPts val="0"/>
              </a:spcBef>
              <a:spcAft>
                <a:spcPts val="800"/>
              </a:spcAft>
              <a:buFont typeface="Arial"/>
              <a:buChar char="–"/>
              <a:tabLst>
                <a:tab pos="793750" algn="l"/>
              </a:tabLst>
              <a:defRPr sz="2400" kern="1200" spc="-50" baseline="0">
                <a:solidFill>
                  <a:schemeClr val="tx1">
                    <a:lumMod val="85000"/>
                    <a:lumOff val="15000"/>
                  </a:schemeClr>
                </a:solidFill>
                <a:latin typeface="Arial"/>
                <a:ea typeface="+mn-ea"/>
                <a:cs typeface="+mn-cs"/>
              </a:defRPr>
            </a:lvl4pPr>
            <a:lvl5pPr marL="2116138" indent="-312738" algn="l" defTabSz="335265" rtl="0" eaLnBrk="1" latinLnBrk="0" hangingPunct="1">
              <a:lnSpc>
                <a:spcPct val="80000"/>
              </a:lnSpc>
              <a:spcBef>
                <a:spcPts val="0"/>
              </a:spcBef>
              <a:spcAft>
                <a:spcPts val="800"/>
              </a:spcAft>
              <a:buFont typeface="Arial"/>
              <a:buChar char="»"/>
              <a:tabLst>
                <a:tab pos="793750" algn="l"/>
              </a:tabLst>
              <a:defRPr sz="2400" kern="1200" spc="-50" baseline="0">
                <a:solidFill>
                  <a:schemeClr val="tx1">
                    <a:lumMod val="85000"/>
                    <a:lumOff val="15000"/>
                  </a:schemeClr>
                </a:solidFill>
                <a:latin typeface="Arial"/>
                <a:ea typeface="+mn-ea"/>
                <a:cs typeface="+mn-cs"/>
              </a:defRPr>
            </a:lvl5pPr>
            <a:lvl6pPr marL="3352716" indent="-304792" algn="l" defTabSz="609585" rtl="0" eaLnBrk="1" latinLnBrk="0" hangingPunct="1">
              <a:spcBef>
                <a:spcPct val="20000"/>
              </a:spcBef>
              <a:buFont typeface="Arial"/>
              <a:buChar char="•"/>
              <a:defRPr sz="2400"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400"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400"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400" kern="1200">
                <a:solidFill>
                  <a:schemeClr val="tx1"/>
                </a:solidFill>
                <a:latin typeface="+mn-lt"/>
                <a:ea typeface="+mn-ea"/>
                <a:cs typeface="+mn-cs"/>
              </a:defRPr>
            </a:lvl9pPr>
          </a:lstStyle>
          <a:p>
            <a:pPr marL="0" indent="0" fontAlgn="auto">
              <a:buNone/>
            </a:pPr>
            <a:endParaRPr lang="en-US" sz="1800">
              <a:latin typeface="Times New Roman"/>
              <a:cs typeface="Times New Roman"/>
            </a:endParaRPr>
          </a:p>
          <a:p>
            <a:pPr marL="285750" indent="-285750">
              <a:buFont typeface="Arial" panose="020B0604020202020204" pitchFamily="34" charset="0"/>
              <a:buChar char="•"/>
            </a:pPr>
            <a:r>
              <a:rPr lang="en-US" sz="1800">
                <a:latin typeface="Times New Roman"/>
                <a:cs typeface="Times New Roman"/>
              </a:rPr>
              <a:t>Random Forest Regression performed better than the other regression models used to predict car prices.</a:t>
            </a:r>
          </a:p>
          <a:p>
            <a:pPr marL="285750" indent="-285750">
              <a:buFont typeface="Arial" panose="020B0604020202020204" pitchFamily="34" charset="0"/>
              <a:buChar char="•"/>
            </a:pPr>
            <a:r>
              <a:rPr lang="en-US" sz="1800">
                <a:latin typeface="Times New Roman"/>
                <a:cs typeface="Times New Roman"/>
              </a:rPr>
              <a:t>Better User Interface implementation.</a:t>
            </a:r>
            <a:endParaRPr lang="en-US" sz="3700">
              <a:cs typeface="Arial"/>
            </a:endParaRPr>
          </a:p>
          <a:p>
            <a:pPr marL="285750" indent="-285750">
              <a:buFont typeface="Arial" panose="020B0604020202020204" pitchFamily="34" charset="0"/>
              <a:buChar char="•"/>
            </a:pPr>
            <a:r>
              <a:rPr lang="en-US" sz="1800">
                <a:latin typeface="Times New Roman"/>
                <a:cs typeface="Times New Roman"/>
              </a:rPr>
              <a:t>Training the models with more amount of data.</a:t>
            </a:r>
          </a:p>
          <a:p>
            <a:pPr marL="285750" indent="-285750">
              <a:buFont typeface="Arial" panose="020B0604020202020204" pitchFamily="34" charset="0"/>
              <a:buChar char="•"/>
            </a:pPr>
            <a:r>
              <a:rPr lang="en-US" sz="1800">
                <a:latin typeface="Times New Roman"/>
                <a:cs typeface="Times New Roman"/>
              </a:rPr>
              <a:t>Train the model for new car price predictions with the suitable data source</a:t>
            </a:r>
          </a:p>
          <a:p>
            <a:pPr marL="285750" indent="-285750">
              <a:buFont typeface="Arial" panose="020B0604020202020204" pitchFamily="34" charset="0"/>
              <a:buChar char="•"/>
            </a:pPr>
            <a:endParaRPr lang="en-US" sz="1800">
              <a:latin typeface="Times New Roman"/>
              <a:cs typeface="Times New Roman"/>
            </a:endParaRPr>
          </a:p>
        </p:txBody>
      </p:sp>
    </p:spTree>
    <p:extLst>
      <p:ext uri="{BB962C8B-B14F-4D97-AF65-F5344CB8AC3E}">
        <p14:creationId xmlns:p14="http://schemas.microsoft.com/office/powerpoint/2010/main" val="1241660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logo&#10;&#10;Description automatically generated">
            <a:extLst>
              <a:ext uri="{FF2B5EF4-FFF2-40B4-BE49-F238E27FC236}">
                <a16:creationId xmlns:a16="http://schemas.microsoft.com/office/drawing/2014/main" id="{36819E6A-B410-4BC6-B952-405D658089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874" y="589773"/>
            <a:ext cx="12917208" cy="5722879"/>
          </a:xfrm>
          <a:prstGeom prst="rect">
            <a:avLst/>
          </a:prstGeom>
          <a:noFill/>
        </p:spPr>
      </p:pic>
      <p:sp>
        <p:nvSpPr>
          <p:cNvPr id="3" name="Footer Placeholder 2">
            <a:extLst>
              <a:ext uri="{FF2B5EF4-FFF2-40B4-BE49-F238E27FC236}">
                <a16:creationId xmlns:a16="http://schemas.microsoft.com/office/drawing/2014/main" id="{43F149B6-38B3-F849-81EE-EB60D0DD3B54}"/>
              </a:ext>
            </a:extLst>
          </p:cNvPr>
          <p:cNvSpPr>
            <a:spLocks noGrp="1"/>
          </p:cNvSpPr>
          <p:nvPr>
            <p:ph type="ftr" sz="quarter" idx="10"/>
          </p:nvPr>
        </p:nvSpPr>
        <p:spPr>
          <a:xfrm>
            <a:off x="151280" y="180430"/>
            <a:ext cx="4114800" cy="365125"/>
          </a:xfrm>
        </p:spPr>
        <p:txBody>
          <a:bodyPr anchor="ctr">
            <a:normAutofit/>
          </a:bodyPr>
          <a:lstStyle/>
          <a:p>
            <a:pPr>
              <a:spcAft>
                <a:spcPts val="600"/>
              </a:spcAft>
            </a:pPr>
            <a:r>
              <a:rPr lang="en-US"/>
              <a:t>Presentation title</a:t>
            </a:r>
          </a:p>
        </p:txBody>
      </p:sp>
    </p:spTree>
    <p:extLst>
      <p:ext uri="{BB962C8B-B14F-4D97-AF65-F5344CB8AC3E}">
        <p14:creationId xmlns:p14="http://schemas.microsoft.com/office/powerpoint/2010/main" val="724856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3DEF7-9573-2749-88F9-FF750621D509}"/>
              </a:ext>
            </a:extLst>
          </p:cNvPr>
          <p:cNvSpPr>
            <a:spLocks noGrp="1"/>
          </p:cNvSpPr>
          <p:nvPr>
            <p:ph type="ctrTitle"/>
          </p:nvPr>
        </p:nvSpPr>
        <p:spPr>
          <a:xfrm>
            <a:off x="814725" y="608680"/>
            <a:ext cx="10363200" cy="1470660"/>
          </a:xfrm>
        </p:spPr>
        <p:txBody>
          <a:bodyPr/>
          <a:lstStyle/>
          <a:p>
            <a:pPr algn="l"/>
            <a:r>
              <a:rPr lang="en-US" sz="4800"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Introduction</a:t>
            </a:r>
          </a:p>
        </p:txBody>
      </p:sp>
      <p:sp>
        <p:nvSpPr>
          <p:cNvPr id="3" name="Subtitle 2">
            <a:extLst>
              <a:ext uri="{FF2B5EF4-FFF2-40B4-BE49-F238E27FC236}">
                <a16:creationId xmlns:a16="http://schemas.microsoft.com/office/drawing/2014/main" id="{70AC9DE7-33E6-5946-B17C-38EC7F654969}"/>
              </a:ext>
            </a:extLst>
          </p:cNvPr>
          <p:cNvSpPr>
            <a:spLocks noGrp="1"/>
          </p:cNvSpPr>
          <p:nvPr>
            <p:ph type="subTitle" idx="1"/>
          </p:nvPr>
        </p:nvSpPr>
        <p:spPr>
          <a:xfrm>
            <a:off x="658714" y="2386078"/>
            <a:ext cx="10977133" cy="3208664"/>
          </a:xfrm>
        </p:spPr>
        <p:txBody>
          <a:bodyPr vert="horz" lIns="91440" tIns="45720" rIns="91440" bIns="45720" rtlCol="0" anchor="t">
            <a:normAutofit/>
          </a:bodyPr>
          <a:lstStyle/>
          <a:p>
            <a:pPr marL="285750" indent="-285750" algn="l">
              <a:buFont typeface="Arial" panose="020B0604020202020204" pitchFamily="34" charset="0"/>
              <a:buChar char="•"/>
            </a:pPr>
            <a:r>
              <a:rPr lang="en-US" sz="1800">
                <a:effectLst/>
                <a:ea typeface="Times New Roman" panose="02020603050405020304" pitchFamily="18" charset="0"/>
                <a:cs typeface="Arial"/>
              </a:rPr>
              <a:t>Predicting car prices using Machine Learning is one of its applications which aims at estimating the cars prices.</a:t>
            </a:r>
          </a:p>
          <a:p>
            <a:pPr marL="285750" indent="-285750" algn="l">
              <a:buFont typeface="Arial" panose="020B0604020202020204" pitchFamily="34" charset="0"/>
              <a:buChar char="•"/>
            </a:pPr>
            <a:r>
              <a:rPr lang="en-US" sz="1800">
                <a:effectLst/>
                <a:ea typeface="Times New Roman" panose="02020603050405020304" pitchFamily="18" charset="0"/>
                <a:cs typeface="Arial"/>
              </a:rPr>
              <a:t>This application can be used for setting the price of the car accurately from seller’s and buyer’s perspective.</a:t>
            </a:r>
          </a:p>
          <a:p>
            <a:pPr marL="285750" indent="-285750" algn="l">
              <a:buFont typeface="Arial" panose="020B0604020202020204" pitchFamily="34" charset="0"/>
              <a:buChar char="•"/>
            </a:pPr>
            <a:r>
              <a:rPr lang="en-US" sz="1800">
                <a:effectLst/>
                <a:ea typeface="Times New Roman" panose="02020603050405020304" pitchFamily="18" charset="0"/>
                <a:cs typeface="Arial"/>
              </a:rPr>
              <a:t>COVID-19 has disrupted the production of chips used in car manufacturing, which resulted in car prices fluctuating heavily in both new and resale markets.</a:t>
            </a:r>
          </a:p>
          <a:p>
            <a:pPr marL="285750" indent="-285750" algn="l">
              <a:buFont typeface="Arial" panose="020B0604020202020204" pitchFamily="34" charset="0"/>
              <a:buChar char="•"/>
            </a:pPr>
            <a:r>
              <a:rPr lang="en-US" sz="1800">
                <a:ea typeface="Times New Roman" panose="02020603050405020304" pitchFamily="18" charset="0"/>
                <a:cs typeface="Arial"/>
              </a:rPr>
              <a:t>T</a:t>
            </a:r>
            <a:r>
              <a:rPr lang="en-US" sz="1800">
                <a:effectLst/>
                <a:ea typeface="Times New Roman" panose="02020603050405020304" pitchFamily="18" charset="0"/>
                <a:cs typeface="Arial"/>
              </a:rPr>
              <a:t>his project’s aim is to use the machine learning algorithm to develop a model for predicting the car prices.</a:t>
            </a:r>
            <a:endParaRPr lang="en-US" sz="1800">
              <a:cs typeface="Arial"/>
            </a:endParaRPr>
          </a:p>
        </p:txBody>
      </p:sp>
      <p:sp>
        <p:nvSpPr>
          <p:cNvPr id="4" name="Footer Placeholder 3">
            <a:extLst>
              <a:ext uri="{FF2B5EF4-FFF2-40B4-BE49-F238E27FC236}">
                <a16:creationId xmlns:a16="http://schemas.microsoft.com/office/drawing/2014/main" id="{D84E34A6-776A-FB4B-AEBF-416F082A8AF3}"/>
              </a:ext>
            </a:extLst>
          </p:cNvPr>
          <p:cNvSpPr>
            <a:spLocks noGrp="1"/>
          </p:cNvSpPr>
          <p:nvPr>
            <p:ph type="ftr" sz="quarter" idx="12"/>
          </p:nvPr>
        </p:nvSpPr>
        <p:spPr>
          <a:xfrm>
            <a:off x="151279" y="180430"/>
            <a:ext cx="4949425" cy="365125"/>
          </a:xfrm>
        </p:spPr>
        <p:txBody>
          <a:bodyPr/>
          <a:lstStyle/>
          <a:p>
            <a:r>
              <a:rPr lang="en-US" cap="none">
                <a:ln w="9525">
                  <a:solidFill>
                    <a:schemeClr val="bg1"/>
                  </a:solidFill>
                  <a:prstDash val="solid"/>
                </a:ln>
                <a:effectLst>
                  <a:outerShdw blurRad="12700" dist="38100" dir="2700000" algn="tl" rotWithShape="0">
                    <a:schemeClr val="bg1">
                      <a:lumMod val="50000"/>
                    </a:schemeClr>
                  </a:outerShdw>
                </a:effectLst>
              </a:rPr>
              <a:t>PREDICTING CAR PRICES USING MACHINE LEARNING</a:t>
            </a:r>
            <a:endParaRPr lang="en-US" cap="none"/>
          </a:p>
        </p:txBody>
      </p:sp>
    </p:spTree>
    <p:extLst>
      <p:ext uri="{BB962C8B-B14F-4D97-AF65-F5344CB8AC3E}">
        <p14:creationId xmlns:p14="http://schemas.microsoft.com/office/powerpoint/2010/main" val="4290233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0AC9DE7-33E6-5946-B17C-38EC7F654969}"/>
              </a:ext>
            </a:extLst>
          </p:cNvPr>
          <p:cNvSpPr>
            <a:spLocks noGrp="1"/>
          </p:cNvSpPr>
          <p:nvPr>
            <p:ph sz="half" idx="1"/>
          </p:nvPr>
        </p:nvSpPr>
        <p:spPr>
          <a:xfrm>
            <a:off x="247018" y="2066153"/>
            <a:ext cx="11766443" cy="4023360"/>
          </a:xfrm>
        </p:spPr>
        <p:txBody>
          <a:bodyPr vert="horz" lIns="91440" tIns="45720" rIns="91440" bIns="45720" rtlCol="0" anchor="t">
            <a:normAutofit/>
          </a:bodyPr>
          <a:lstStyle/>
          <a:p>
            <a:pPr marL="571500" indent="-571500">
              <a:buFont typeface="Arial" panose="020B0604020202020204" pitchFamily="34" charset="0"/>
              <a:buChar char="•"/>
            </a:pPr>
            <a:r>
              <a:rPr lang="en-US" sz="1800">
                <a:effectLst/>
                <a:ea typeface="Times New Roman" panose="02020603050405020304" pitchFamily="18" charset="0"/>
                <a:cs typeface="Times New Roman"/>
              </a:rPr>
              <a:t>To develop a model that predicts the price of the car most precisely. The model has been trained with the following algorithms </a:t>
            </a:r>
            <a:r>
              <a:rPr lang="en-US" sz="1800">
                <a:ea typeface="Times New Roman" panose="02020603050405020304" pitchFamily="18" charset="0"/>
                <a:cs typeface="Times New Roman"/>
              </a:rPr>
              <a:t>:</a:t>
            </a:r>
            <a:endParaRPr lang="en-US">
              <a:ea typeface="Times New Roman" panose="02020603050405020304" pitchFamily="18" charset="0"/>
              <a:cs typeface="Arial"/>
            </a:endParaRPr>
          </a:p>
          <a:p>
            <a:pPr marL="571500" indent="-571500">
              <a:buFont typeface="Arial" panose="020B0604020202020204" pitchFamily="34" charset="0"/>
              <a:buChar char="•"/>
            </a:pPr>
            <a:r>
              <a:rPr lang="en-US" sz="1800">
                <a:ea typeface="Times New Roman" panose="02020603050405020304" pitchFamily="18" charset="0"/>
                <a:cs typeface="Arial"/>
              </a:rPr>
              <a:t>Linear Regression </a:t>
            </a:r>
            <a:endParaRPr lang="en-US" sz="3700">
              <a:cs typeface="Arial"/>
            </a:endParaRPr>
          </a:p>
          <a:p>
            <a:pPr marL="571500" indent="-571500">
              <a:buFont typeface="Arial" panose="020B0604020202020204" pitchFamily="34" charset="0"/>
              <a:buChar char="•"/>
            </a:pPr>
            <a:r>
              <a:rPr lang="en-US" sz="1800">
                <a:effectLst/>
                <a:ea typeface="Times New Roman" panose="02020603050405020304" pitchFamily="18" charset="0"/>
                <a:cs typeface="Arial"/>
              </a:rPr>
              <a:t>Random Forest Regression</a:t>
            </a:r>
          </a:p>
          <a:p>
            <a:pPr marL="571500" indent="-571500">
              <a:buFont typeface="Arial" panose="020B0604020202020204" pitchFamily="34" charset="0"/>
              <a:buChar char="•"/>
            </a:pPr>
            <a:r>
              <a:rPr lang="en-US" sz="1800">
                <a:ea typeface="Times New Roman" panose="02020603050405020304" pitchFamily="18" charset="0"/>
                <a:cs typeface="Arial"/>
              </a:rPr>
              <a:t>Gradient Boosting Regression</a:t>
            </a:r>
          </a:p>
          <a:p>
            <a:pPr marL="571500" indent="-571500">
              <a:buFont typeface="Arial" panose="020B0604020202020204" pitchFamily="34" charset="0"/>
              <a:buChar char="•"/>
            </a:pPr>
            <a:r>
              <a:rPr lang="en-US" sz="1800">
                <a:effectLst/>
                <a:ea typeface="Times New Roman" panose="02020603050405020304" pitchFamily="18" charset="0"/>
                <a:cs typeface="Arial"/>
              </a:rPr>
              <a:t>Extra Tree Regression – to extract the important features</a:t>
            </a:r>
          </a:p>
          <a:p>
            <a:pPr marL="0" indent="0">
              <a:buNone/>
            </a:pPr>
            <a:endParaRPr lang="en-US" sz="1800">
              <a:ea typeface="Times New Roman" panose="02020603050405020304" pitchFamily="18" charset="0"/>
              <a:cs typeface="Arial"/>
            </a:endParaRPr>
          </a:p>
          <a:p>
            <a:pPr marL="0" indent="0">
              <a:buFont typeface="Arial" panose="020B0604020202020204" pitchFamily="34" charset="0"/>
              <a:buNone/>
            </a:pPr>
            <a:r>
              <a:rPr lang="en-US" sz="1800">
                <a:ea typeface="Times New Roman" panose="02020603050405020304" pitchFamily="18" charset="0"/>
                <a:cs typeface="Arial"/>
              </a:rPr>
              <a:t>Final implementation is done based on highest Test score produced by </a:t>
            </a:r>
            <a:r>
              <a:rPr lang="en-US" sz="1800" b="1">
                <a:ea typeface="Times New Roman" panose="02020603050405020304" pitchFamily="18" charset="0"/>
                <a:cs typeface="Arial"/>
              </a:rPr>
              <a:t>Random Forest Regression</a:t>
            </a:r>
            <a:r>
              <a:rPr lang="en-US" sz="1800">
                <a:ea typeface="Times New Roman" panose="02020603050405020304" pitchFamily="18" charset="0"/>
                <a:cs typeface="Arial"/>
              </a:rPr>
              <a:t> in our project.</a:t>
            </a:r>
            <a:endParaRPr lang="en-US"/>
          </a:p>
          <a:p>
            <a:pPr marL="571500" indent="-571500">
              <a:buFont typeface="Arial" panose="020B0604020202020204" pitchFamily="34" charset="0"/>
              <a:buChar char="•"/>
            </a:pPr>
            <a:endParaRPr lang="en-US" sz="1800">
              <a:effectLst/>
              <a:ea typeface="Times New Roman" panose="02020603050405020304" pitchFamily="18" charset="0"/>
              <a:cs typeface="Arial"/>
            </a:endParaRPr>
          </a:p>
        </p:txBody>
      </p:sp>
      <p:sp>
        <p:nvSpPr>
          <p:cNvPr id="4" name="Footer Placeholder 3">
            <a:extLst>
              <a:ext uri="{FF2B5EF4-FFF2-40B4-BE49-F238E27FC236}">
                <a16:creationId xmlns:a16="http://schemas.microsoft.com/office/drawing/2014/main" id="{D84E34A6-776A-FB4B-AEBF-416F082A8AF3}"/>
              </a:ext>
            </a:extLst>
          </p:cNvPr>
          <p:cNvSpPr>
            <a:spLocks noGrp="1"/>
          </p:cNvSpPr>
          <p:nvPr>
            <p:ph type="ftr" sz="quarter" idx="10"/>
          </p:nvPr>
        </p:nvSpPr>
        <p:spPr>
          <a:xfrm>
            <a:off x="151279" y="180430"/>
            <a:ext cx="4650403" cy="365125"/>
          </a:xfrm>
        </p:spPr>
        <p:txBody>
          <a:bodyPr anchor="ctr">
            <a:normAutofit fontScale="92500"/>
          </a:bodyPr>
          <a:lstStyle/>
          <a:p>
            <a:r>
              <a:rPr lang="en-US" cap="none">
                <a:ln w="9525">
                  <a:solidFill>
                    <a:schemeClr val="bg1"/>
                  </a:solidFill>
                  <a:prstDash val="solid"/>
                </a:ln>
                <a:effectLst>
                  <a:outerShdw blurRad="12700" dist="38100" dir="2700000" algn="tl" rotWithShape="0">
                    <a:schemeClr val="bg1">
                      <a:lumMod val="50000"/>
                    </a:schemeClr>
                  </a:outerShdw>
                </a:effectLst>
              </a:rPr>
              <a:t>PREDICTING CAR PRICES USING MACHINE LEARNING</a:t>
            </a:r>
            <a:endParaRPr lang="en-US" cap="none"/>
          </a:p>
        </p:txBody>
      </p:sp>
      <p:sp>
        <p:nvSpPr>
          <p:cNvPr id="7" name="Rectangle 6">
            <a:extLst>
              <a:ext uri="{FF2B5EF4-FFF2-40B4-BE49-F238E27FC236}">
                <a16:creationId xmlns:a16="http://schemas.microsoft.com/office/drawing/2014/main" id="{DB1D9C13-D6FC-4476-84C7-E0EEC006901B}"/>
              </a:ext>
            </a:extLst>
          </p:cNvPr>
          <p:cNvSpPr/>
          <p:nvPr/>
        </p:nvSpPr>
        <p:spPr>
          <a:xfrm>
            <a:off x="380461" y="768487"/>
            <a:ext cx="11346393" cy="830997"/>
          </a:xfrm>
          <a:prstGeom prst="rect">
            <a:avLst/>
          </a:prstGeom>
          <a:noFill/>
        </p:spPr>
        <p:txBody>
          <a:bodyPr wrap="square" lIns="91440" tIns="45720" rIns="91440" bIns="45720">
            <a:spAutoFit/>
          </a:bodyPr>
          <a:lstStyle/>
          <a:p>
            <a:r>
              <a:rPr lang="en-US" altLang="en-US" sz="4800" b="1"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Bodoni MT" panose="02070603080606020203" pitchFamily="18" charset="0"/>
              </a:rPr>
              <a:t>Problem Statement</a:t>
            </a:r>
            <a:endParaRPr lang="en-US" sz="4800" b="1"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Bodoni MT" panose="02070603080606020203" pitchFamily="18" charset="0"/>
            </a:endParaRPr>
          </a:p>
        </p:txBody>
      </p:sp>
    </p:spTree>
    <p:extLst>
      <p:ext uri="{BB962C8B-B14F-4D97-AF65-F5344CB8AC3E}">
        <p14:creationId xmlns:p14="http://schemas.microsoft.com/office/powerpoint/2010/main" val="4278357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0AC9DE7-33E6-5946-B17C-38EC7F654969}"/>
              </a:ext>
            </a:extLst>
          </p:cNvPr>
          <p:cNvSpPr>
            <a:spLocks noGrp="1"/>
          </p:cNvSpPr>
          <p:nvPr>
            <p:ph sz="half" idx="1"/>
          </p:nvPr>
        </p:nvSpPr>
        <p:spPr>
          <a:xfrm>
            <a:off x="578886" y="1905007"/>
            <a:ext cx="11212973" cy="4023360"/>
          </a:xfrm>
        </p:spPr>
        <p:txBody>
          <a:bodyPr vert="horz" lIns="91440" tIns="45720" rIns="91440" bIns="45720" rtlCol="0" anchor="t">
            <a:normAutofit/>
          </a:bodyPr>
          <a:lstStyle/>
          <a:p>
            <a:pPr marL="571500" indent="-571500"/>
            <a:r>
              <a:rPr lang="en-US" sz="1800">
                <a:cs typeface="Times New Roman"/>
              </a:rPr>
              <a:t>Overfitting: The Dataset was small so model could easily learn the pattern(Overfit), overcame this issue by Changing the hyperparameter. </a:t>
            </a:r>
            <a:endParaRPr lang="en-US" sz="1800">
              <a:solidFill>
                <a:srgbClr val="262626"/>
              </a:solidFill>
              <a:cs typeface="Times New Roman"/>
            </a:endParaRPr>
          </a:p>
          <a:p>
            <a:pPr marL="571500" indent="-571500">
              <a:buFont typeface="Arial"/>
              <a:buChar char="•"/>
            </a:pPr>
            <a:endParaRPr lang="en-US" sz="1800">
              <a:solidFill>
                <a:srgbClr val="262626"/>
              </a:solidFill>
              <a:cs typeface="Times New Roman"/>
            </a:endParaRPr>
          </a:p>
          <a:p>
            <a:pPr marL="571500" indent="-571500">
              <a:buFont typeface="Arial" panose="020B0604020202020204" pitchFamily="34" charset="0"/>
              <a:buChar char="•"/>
            </a:pPr>
            <a:r>
              <a:rPr lang="en-US" sz="1800">
                <a:solidFill>
                  <a:srgbClr val="262626"/>
                </a:solidFill>
                <a:cs typeface="Times New Roman"/>
              </a:rPr>
              <a:t>Poor Quality Data: </a:t>
            </a:r>
            <a:r>
              <a:rPr lang="en-US" sz="1800">
                <a:cs typeface="Times New Roman"/>
              </a:rPr>
              <a:t> </a:t>
            </a:r>
            <a:r>
              <a:rPr lang="en-US" sz="1800">
                <a:cs typeface="Arial"/>
              </a:rPr>
              <a:t>Before passing the dataset to the model, we must do one hot encoding on the categorical columns in the dataset. </a:t>
            </a:r>
          </a:p>
          <a:p>
            <a:pPr marL="571500" indent="-571500">
              <a:buFont typeface="Arial" panose="020B0604020202020204" pitchFamily="34" charset="0"/>
              <a:buChar char="•"/>
            </a:pPr>
            <a:endParaRPr lang="en-US" sz="1800">
              <a:cs typeface="Times New Roman"/>
            </a:endParaRPr>
          </a:p>
          <a:p>
            <a:pPr marL="571500" indent="-571500">
              <a:buFont typeface="Arial" panose="020B0604020202020204" pitchFamily="34" charset="0"/>
              <a:buChar char="•"/>
            </a:pPr>
            <a:r>
              <a:rPr lang="en-US" sz="1800">
                <a:cs typeface="Arial"/>
              </a:rPr>
              <a:t>Lack of Data: The</a:t>
            </a:r>
            <a:r>
              <a:rPr lang="en-US" sz="1800">
                <a:solidFill>
                  <a:srgbClr val="262626"/>
                </a:solidFill>
                <a:cs typeface="Arial"/>
              </a:rPr>
              <a:t> dataset which we got is from Kaggle that has around 300 columns and with 8 features.</a:t>
            </a:r>
          </a:p>
          <a:p>
            <a:pPr marL="571500" indent="-571500">
              <a:buFont typeface="Arial" panose="020B0604020202020204" pitchFamily="34" charset="0"/>
              <a:buChar char="•"/>
            </a:pPr>
            <a:endParaRPr lang="en-US" sz="1800">
              <a:cs typeface="Arial"/>
            </a:endParaRPr>
          </a:p>
          <a:p>
            <a:pPr marL="571500" indent="-571500">
              <a:buFont typeface="Arial" panose="020B0604020202020204" pitchFamily="34" charset="0"/>
              <a:buChar char="•"/>
            </a:pPr>
            <a:r>
              <a:rPr lang="en-US" sz="1800">
                <a:cs typeface="Arial"/>
              </a:rPr>
              <a:t>Front-End Integration:  Trying to comprehend how Flask deploys the model and how parameters and arguments are provided. </a:t>
            </a:r>
          </a:p>
          <a:p>
            <a:pPr marL="0" indent="0">
              <a:buNone/>
            </a:pPr>
            <a:endParaRPr lang="en-US" sz="1800">
              <a:solidFill>
                <a:srgbClr val="262626"/>
              </a:solidFill>
              <a:cs typeface="Arial"/>
            </a:endParaRPr>
          </a:p>
          <a:p>
            <a:pPr marL="571500" indent="-571500">
              <a:buFont typeface="Arial" panose="020B0604020202020204" pitchFamily="34" charset="0"/>
              <a:buChar char="•"/>
            </a:pPr>
            <a:r>
              <a:rPr lang="en-US" sz="1800">
                <a:solidFill>
                  <a:srgbClr val="262626"/>
                </a:solidFill>
                <a:cs typeface="Arial"/>
              </a:rPr>
              <a:t>Accuracy Matrix: Deciding Accuracy matrix,</a:t>
            </a:r>
            <a:r>
              <a:rPr lang="en-US" sz="1800">
                <a:cs typeface="Arial"/>
              </a:rPr>
              <a:t>R2 is important in our context because it is a measure of error. Lower R2 values correspond to models with more error.</a:t>
            </a:r>
            <a:endParaRPr lang="en-US" sz="1800">
              <a:solidFill>
                <a:srgbClr val="262626"/>
              </a:solidFill>
              <a:cs typeface="Arial"/>
            </a:endParaRPr>
          </a:p>
        </p:txBody>
      </p:sp>
      <p:sp>
        <p:nvSpPr>
          <p:cNvPr id="4" name="Footer Placeholder 3">
            <a:extLst>
              <a:ext uri="{FF2B5EF4-FFF2-40B4-BE49-F238E27FC236}">
                <a16:creationId xmlns:a16="http://schemas.microsoft.com/office/drawing/2014/main" id="{D84E34A6-776A-FB4B-AEBF-416F082A8AF3}"/>
              </a:ext>
            </a:extLst>
          </p:cNvPr>
          <p:cNvSpPr>
            <a:spLocks noGrp="1"/>
          </p:cNvSpPr>
          <p:nvPr>
            <p:ph type="ftr" sz="quarter" idx="10"/>
          </p:nvPr>
        </p:nvSpPr>
        <p:spPr>
          <a:xfrm>
            <a:off x="151280" y="180430"/>
            <a:ext cx="4114800" cy="365125"/>
          </a:xfrm>
        </p:spPr>
        <p:txBody>
          <a:bodyPr anchor="ctr">
            <a:normAutofit fontScale="92500"/>
          </a:bodyPr>
          <a:lstStyle/>
          <a:p>
            <a:r>
              <a:rPr lang="en-US" sz="1100" cap="none">
                <a:ln w="9525">
                  <a:solidFill>
                    <a:schemeClr val="bg1"/>
                  </a:solidFill>
                  <a:prstDash val="solid"/>
                </a:ln>
                <a:effectLst>
                  <a:outerShdw blurRad="12700" dist="38100" dir="2700000" algn="tl" rotWithShape="0">
                    <a:schemeClr val="bg1">
                      <a:lumMod val="50000"/>
                    </a:schemeClr>
                  </a:outerShdw>
                </a:effectLst>
              </a:rPr>
              <a:t>PREDICTING CAR PRICES USING MACHINE LEARNING</a:t>
            </a:r>
            <a:endParaRPr lang="en-US" sz="1100" cap="none"/>
          </a:p>
        </p:txBody>
      </p:sp>
      <p:sp>
        <p:nvSpPr>
          <p:cNvPr id="7" name="Rectangle 6">
            <a:extLst>
              <a:ext uri="{FF2B5EF4-FFF2-40B4-BE49-F238E27FC236}">
                <a16:creationId xmlns:a16="http://schemas.microsoft.com/office/drawing/2014/main" id="{DB1D9C13-D6FC-4476-84C7-E0EEC006901B}"/>
              </a:ext>
            </a:extLst>
          </p:cNvPr>
          <p:cNvSpPr/>
          <p:nvPr/>
        </p:nvSpPr>
        <p:spPr>
          <a:xfrm>
            <a:off x="380461" y="768487"/>
            <a:ext cx="11346393" cy="830997"/>
          </a:xfrm>
          <a:prstGeom prst="rect">
            <a:avLst/>
          </a:prstGeom>
          <a:noFill/>
        </p:spPr>
        <p:txBody>
          <a:bodyPr wrap="square" lIns="91440" tIns="45720" rIns="91440" bIns="45720">
            <a:spAutoFit/>
          </a:bodyPr>
          <a:lstStyle/>
          <a:p>
            <a:r>
              <a:rPr lang="en-US" sz="4800" b="1"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Bodoni MT" panose="02070603080606020203" pitchFamily="18" charset="0"/>
              </a:rPr>
              <a:t>Challenges</a:t>
            </a:r>
          </a:p>
        </p:txBody>
      </p:sp>
    </p:spTree>
    <p:extLst>
      <p:ext uri="{BB962C8B-B14F-4D97-AF65-F5344CB8AC3E}">
        <p14:creationId xmlns:p14="http://schemas.microsoft.com/office/powerpoint/2010/main" val="647816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0AC9DE7-33E6-5946-B17C-38EC7F654969}"/>
              </a:ext>
            </a:extLst>
          </p:cNvPr>
          <p:cNvSpPr>
            <a:spLocks noGrp="1"/>
          </p:cNvSpPr>
          <p:nvPr>
            <p:ph sz="half" idx="1"/>
          </p:nvPr>
        </p:nvSpPr>
        <p:spPr>
          <a:xfrm>
            <a:off x="578886" y="1905007"/>
            <a:ext cx="11212973" cy="4023360"/>
          </a:xfrm>
        </p:spPr>
        <p:txBody>
          <a:bodyPr vert="horz" lIns="91440" tIns="45720" rIns="91440" bIns="45720" rtlCol="0" anchor="t">
            <a:normAutofit/>
          </a:bodyPr>
          <a:lstStyle/>
          <a:p>
            <a:pPr marL="571500" indent="-571500">
              <a:buFont typeface="Arial" panose="020B0604020202020204" pitchFamily="34" charset="0"/>
              <a:buChar char="•"/>
            </a:pPr>
            <a:r>
              <a:rPr lang="en-US" sz="1800" i="1">
                <a:solidFill>
                  <a:srgbClr val="000000"/>
                </a:solidFill>
                <a:effectLst/>
                <a:latin typeface="Times New Roman"/>
                <a:ea typeface="Times New Roman" panose="02020603050405020304" pitchFamily="18" charset="0"/>
                <a:cs typeface="Times New Roman"/>
              </a:rPr>
              <a:t>AI Blue Book: Vehicle Price Prediction using Visual Features - </a:t>
            </a:r>
            <a:r>
              <a:rPr lang="en-US" sz="1800">
                <a:solidFill>
                  <a:srgbClr val="212529"/>
                </a:solidFill>
                <a:effectLst/>
                <a:latin typeface="Times New Roman"/>
                <a:ea typeface="Times New Roman" panose="02020603050405020304" pitchFamily="18" charset="0"/>
                <a:cs typeface="Times New Roman"/>
              </a:rPr>
              <a:t>: </a:t>
            </a:r>
            <a:r>
              <a:rPr lang="en-US" sz="1800">
                <a:effectLst/>
                <a:latin typeface="Times New Roman"/>
                <a:ea typeface="Times New Roman" panose="02020603050405020304" pitchFamily="18" charset="0"/>
                <a:cs typeface="Times New Roman"/>
              </a:rPr>
              <a:t>In this work, The Ai Blue book team is creating a series of machine learning models that estimate the price of a product based on its image, as well as show the features that result in greater or lower price predictions</a:t>
            </a:r>
            <a:r>
              <a:rPr lang="en-US" sz="1800">
                <a:solidFill>
                  <a:srgbClr val="212529"/>
                </a:solidFill>
                <a:effectLst/>
                <a:latin typeface="Times New Roman"/>
                <a:ea typeface="Times New Roman" panose="02020603050405020304" pitchFamily="18" charset="0"/>
                <a:cs typeface="Times New Roman"/>
              </a:rPr>
              <a:t>.</a:t>
            </a:r>
            <a:r>
              <a:rPr lang="en-US" sz="1800">
                <a:solidFill>
                  <a:srgbClr val="212529"/>
                </a:solidFill>
                <a:latin typeface="Times New Roman"/>
                <a:ea typeface="Times New Roman" panose="02020603050405020304" pitchFamily="18" charset="0"/>
                <a:cs typeface="Times New Roman"/>
              </a:rPr>
              <a:t> </a:t>
            </a:r>
            <a:endParaRPr lang="en-US" sz="1800">
              <a:solidFill>
                <a:srgbClr val="212529"/>
              </a:solidFill>
              <a:effectLst/>
              <a:latin typeface="Times New Roman" panose="02020603050405020304" pitchFamily="18" charset="0"/>
              <a:ea typeface="Times New Roman" panose="02020603050405020304" pitchFamily="18" charset="0"/>
              <a:cs typeface="Times New Roman"/>
            </a:endParaRPr>
          </a:p>
          <a:p>
            <a:pPr marL="571500" indent="-571500">
              <a:buFont typeface="Arial" panose="020B0604020202020204" pitchFamily="34" charset="0"/>
              <a:buChar char="•"/>
            </a:pPr>
            <a:endParaRPr lang="en-US" sz="1800">
              <a:solidFill>
                <a:srgbClr val="212529"/>
              </a:solidFill>
              <a:latin typeface="Times New Roman" panose="02020603050405020304" pitchFamily="18" charset="0"/>
              <a:ea typeface="Calibri" panose="020F0502020204030204" pitchFamily="34" charset="0"/>
              <a:cs typeface="Times New Roman" panose="02020603050405020304" pitchFamily="18" charset="0"/>
            </a:endParaRPr>
          </a:p>
          <a:p>
            <a:pPr marL="571500" indent="-571500"/>
            <a:r>
              <a:rPr lang="en-US" sz="1800" i="1">
                <a:solidFill>
                  <a:srgbClr val="000000"/>
                </a:solidFill>
                <a:effectLst/>
                <a:latin typeface="Times New Roman"/>
                <a:ea typeface="Times New Roman" panose="02020603050405020304" pitchFamily="18" charset="0"/>
                <a:cs typeface="Times New Roman"/>
              </a:rPr>
              <a:t>Price Prediction of Used Cars Using Machine Learning -: </a:t>
            </a:r>
            <a:r>
              <a:rPr lang="en-US" sz="1800">
                <a:latin typeface="Times New Roman"/>
                <a:cs typeface="Times New Roman"/>
              </a:rPr>
              <a:t>This  paper aims to develop a model that predicts reasonable used car prices based on a variety of factors such as vehicle mileage, year of manufacture, fuel consumption, transmission, road tax by using </a:t>
            </a:r>
            <a:r>
              <a:rPr lang="en-US" sz="1800">
                <a:solidFill>
                  <a:srgbClr val="000000"/>
                </a:solidFill>
                <a:effectLst/>
                <a:latin typeface="Times New Roman"/>
                <a:ea typeface="Calibri" panose="020F0502020204030204" pitchFamily="34" charset="0"/>
                <a:cs typeface="Times New Roman"/>
              </a:rPr>
              <a:t>Polynomial Regression and Decision Tree Regression</a:t>
            </a:r>
            <a:r>
              <a:rPr lang="en-US" sz="1800">
                <a:solidFill>
                  <a:srgbClr val="000000"/>
                </a:solidFill>
                <a:latin typeface="Times New Roman"/>
                <a:ea typeface="Calibri" panose="020F0502020204030204" pitchFamily="34" charset="0"/>
                <a:cs typeface="Times New Roman"/>
              </a:rPr>
              <a:t>, SVR.</a:t>
            </a:r>
            <a:endParaRPr lang="en-US" sz="1800">
              <a:solidFill>
                <a:srgbClr val="000000"/>
              </a:solidFill>
              <a:latin typeface="Times New Roman" panose="02020603050405020304" pitchFamily="18" charset="0"/>
              <a:cs typeface="Times New Roman"/>
            </a:endParaRPr>
          </a:p>
          <a:p>
            <a:pPr marL="571500" indent="-571500"/>
            <a:endParaRPr lang="en-US" sz="1800">
              <a:solidFill>
                <a:srgbClr val="000000"/>
              </a:solidFill>
              <a:latin typeface="Times New Roman"/>
              <a:cs typeface="Times New Roman"/>
            </a:endParaRPr>
          </a:p>
          <a:p>
            <a:pPr marL="571500" indent="-571500"/>
            <a:r>
              <a:rPr lang="en-US" sz="1800" i="1">
                <a:solidFill>
                  <a:srgbClr val="000000"/>
                </a:solidFill>
                <a:latin typeface="Times New Roman"/>
                <a:cs typeface="Times New Roman"/>
              </a:rPr>
              <a:t>Prediction Of Used Car Prices Using Artificial Neural Networks And Machine Learning  </a:t>
            </a:r>
            <a:r>
              <a:rPr lang="en-US" sz="1800">
                <a:cs typeface="Arial"/>
              </a:rPr>
              <a:t>-: </a:t>
            </a:r>
            <a:r>
              <a:rPr lang="en-US" sz="1800">
                <a:latin typeface="Times New Roman"/>
                <a:cs typeface="Times New Roman"/>
              </a:rPr>
              <a:t>It is a prediction model which is built so that it estimates the selling price of already used cars based on their features using Neural Network i.e. </a:t>
            </a:r>
            <a:r>
              <a:rPr lang="en-US" sz="1800" err="1">
                <a:latin typeface="Times New Roman"/>
                <a:cs typeface="Times New Roman"/>
              </a:rPr>
              <a:t>keras</a:t>
            </a:r>
            <a:r>
              <a:rPr lang="en-US" sz="1800">
                <a:latin typeface="Times New Roman"/>
                <a:cs typeface="Times New Roman"/>
              </a:rPr>
              <a:t> regression model. </a:t>
            </a:r>
          </a:p>
          <a:p>
            <a:pPr marL="571500" indent="-571500"/>
            <a:endParaRPr lang="en-US" sz="1800">
              <a:solidFill>
                <a:srgbClr val="000000"/>
              </a:solidFill>
              <a:latin typeface="Times New Roman"/>
              <a:cs typeface="Times New Roman"/>
            </a:endParaRPr>
          </a:p>
          <a:p>
            <a:pPr marL="571500" indent="-571500"/>
            <a:endParaRPr lang="en-US" sz="1800">
              <a:solidFill>
                <a:srgbClr val="000000"/>
              </a:solidFill>
              <a:latin typeface="Times New Roman" panose="02020603050405020304" pitchFamily="18" charset="0"/>
              <a:cs typeface="Times New Roman" panose="02020603050405020304" pitchFamily="18" charset="0"/>
            </a:endParaRPr>
          </a:p>
          <a:p>
            <a:pPr marL="571500" indent="-571500"/>
            <a:endParaRPr lang="en-US" sz="1800">
              <a:solidFill>
                <a:srgbClr val="000000"/>
              </a:solidFill>
              <a:latin typeface="Times New Roman" panose="02020603050405020304" pitchFamily="18" charset="0"/>
              <a:cs typeface="Times New Roman" panose="02020603050405020304" pitchFamily="18" charset="0"/>
            </a:endParaRPr>
          </a:p>
          <a:p>
            <a:pPr marL="571500" indent="-571500">
              <a:buFont typeface="Arial"/>
              <a:buChar char="•"/>
            </a:pPr>
            <a:endParaRPr lang="en-US" sz="1800">
              <a:solidFill>
                <a:srgbClr val="000000"/>
              </a:solidFill>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800">
              <a:solidFill>
                <a:srgbClr val="262626"/>
              </a:solidFill>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1800">
              <a:solidFill>
                <a:srgbClr val="262626"/>
              </a:solidFill>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1800">
              <a:solidFill>
                <a:srgbClr val="262626"/>
              </a:solidFill>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1800">
              <a:solidFill>
                <a:srgbClr val="262626"/>
              </a:solidFill>
              <a:latin typeface="Calibri" panose="020F0502020204030204" pitchFamily="34" charset="0"/>
              <a:cs typeface="Times New Roman" panose="02020603050405020304" pitchFamily="18" charset="0"/>
            </a:endParaRPr>
          </a:p>
          <a:p>
            <a:pPr marL="571500" indent="-571500">
              <a:buFont typeface="Arial" panose="020B0604020202020204" pitchFamily="34" charset="0"/>
              <a:buChar char="•"/>
            </a:pPr>
            <a:endParaRPr lang="en-US" sz="3600">
              <a:solidFill>
                <a:srgbClr val="B36012"/>
              </a:solidFill>
              <a:latin typeface="Bodoni MT" panose="02070603080606020203"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D84E34A6-776A-FB4B-AEBF-416F082A8AF3}"/>
              </a:ext>
            </a:extLst>
          </p:cNvPr>
          <p:cNvSpPr>
            <a:spLocks noGrp="1"/>
          </p:cNvSpPr>
          <p:nvPr>
            <p:ph type="ftr" sz="quarter" idx="10"/>
          </p:nvPr>
        </p:nvSpPr>
        <p:spPr>
          <a:xfrm>
            <a:off x="151280" y="180430"/>
            <a:ext cx="4114800" cy="365125"/>
          </a:xfrm>
        </p:spPr>
        <p:txBody>
          <a:bodyPr anchor="ctr">
            <a:normAutofit fontScale="92500"/>
          </a:bodyPr>
          <a:lstStyle/>
          <a:p>
            <a:r>
              <a:rPr lang="en-US" sz="1100" cap="none">
                <a:ln w="9525">
                  <a:solidFill>
                    <a:schemeClr val="bg1"/>
                  </a:solidFill>
                  <a:prstDash val="solid"/>
                </a:ln>
                <a:effectLst>
                  <a:outerShdw blurRad="12700" dist="38100" dir="2700000" algn="tl" rotWithShape="0">
                    <a:schemeClr val="bg1">
                      <a:lumMod val="50000"/>
                    </a:schemeClr>
                  </a:outerShdw>
                </a:effectLst>
              </a:rPr>
              <a:t>PREDICTING CAR PRICES USING MACHINE LEARNING</a:t>
            </a:r>
            <a:endParaRPr lang="en-US" sz="1100" cap="none"/>
          </a:p>
        </p:txBody>
      </p:sp>
      <p:sp>
        <p:nvSpPr>
          <p:cNvPr id="7" name="Rectangle 6">
            <a:extLst>
              <a:ext uri="{FF2B5EF4-FFF2-40B4-BE49-F238E27FC236}">
                <a16:creationId xmlns:a16="http://schemas.microsoft.com/office/drawing/2014/main" id="{DB1D9C13-D6FC-4476-84C7-E0EEC006901B}"/>
              </a:ext>
            </a:extLst>
          </p:cNvPr>
          <p:cNvSpPr/>
          <p:nvPr/>
        </p:nvSpPr>
        <p:spPr>
          <a:xfrm>
            <a:off x="380461" y="768487"/>
            <a:ext cx="11346393" cy="830997"/>
          </a:xfrm>
          <a:prstGeom prst="rect">
            <a:avLst/>
          </a:prstGeom>
          <a:noFill/>
        </p:spPr>
        <p:txBody>
          <a:bodyPr wrap="square" lIns="91440" tIns="45720" rIns="91440" bIns="45720" anchor="t">
            <a:spAutoFit/>
          </a:bodyPr>
          <a:lstStyle/>
          <a:p>
            <a:r>
              <a:rPr lang="en-US" sz="48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Bodoni MT"/>
                <a:cs typeface="Arial"/>
              </a:rPr>
              <a:t>Related Work </a:t>
            </a:r>
            <a:endParaRPr lang="en-US">
              <a:pattFill prst="narHorz">
                <a:fgClr>
                  <a:schemeClr val="accent3"/>
                </a:fgClr>
                <a:bgClr>
                  <a:schemeClr val="accent3">
                    <a:lumMod val="40000"/>
                    <a:lumOff val="60000"/>
                  </a:schemeClr>
                </a:bgClr>
              </a:pattFill>
            </a:endParaRPr>
          </a:p>
        </p:txBody>
      </p:sp>
    </p:spTree>
    <p:extLst>
      <p:ext uri="{BB962C8B-B14F-4D97-AF65-F5344CB8AC3E}">
        <p14:creationId xmlns:p14="http://schemas.microsoft.com/office/powerpoint/2010/main" val="550266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0AC9DE7-33E6-5946-B17C-38EC7F654969}"/>
              </a:ext>
            </a:extLst>
          </p:cNvPr>
          <p:cNvSpPr>
            <a:spLocks noGrp="1"/>
          </p:cNvSpPr>
          <p:nvPr>
            <p:ph sz="half" idx="1"/>
          </p:nvPr>
        </p:nvSpPr>
        <p:spPr>
          <a:xfrm>
            <a:off x="578886" y="1905007"/>
            <a:ext cx="11212973" cy="4023360"/>
          </a:xfrm>
        </p:spPr>
        <p:txBody>
          <a:bodyPr>
            <a:normAutofit/>
          </a:bodyPr>
          <a:lstStyle/>
          <a:p>
            <a:pPr marL="571500" indent="-571500">
              <a:buFont typeface="Arial" panose="020B0604020202020204" pitchFamily="34" charset="0"/>
              <a:buChar char="•"/>
            </a:pPr>
            <a:endParaRPr lang="en-US" sz="1800">
              <a:latin typeface="Times New Roman" panose="02020603050405020304" pitchFamily="18" charset="0"/>
            </a:endParaRPr>
          </a:p>
          <a:p>
            <a:pPr marL="571500" indent="-571500">
              <a:buFont typeface="Arial" panose="020B0604020202020204" pitchFamily="34" charset="0"/>
              <a:buChar char="•"/>
            </a:pPr>
            <a:endParaRPr lang="en-US" sz="1800">
              <a:latin typeface="Times New Roman" panose="02020603050405020304" pitchFamily="18" charset="0"/>
            </a:endParaRPr>
          </a:p>
          <a:p>
            <a:pPr marL="571500" indent="-571500">
              <a:buFont typeface="Arial" panose="020B0604020202020204" pitchFamily="34" charset="0"/>
              <a:buChar cha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571500" indent="-571500">
              <a:buFont typeface="Arial" panose="020B0604020202020204" pitchFamily="34" charset="0"/>
              <a:buChar char="•"/>
            </a:pPr>
            <a:endParaRPr lang="en-US" sz="3600">
              <a:solidFill>
                <a:schemeClr val="accent3"/>
              </a:solidFill>
              <a:latin typeface="Bodoni MT" panose="02070603080606020203" pitchFamily="18" charset="0"/>
            </a:endParaRPr>
          </a:p>
        </p:txBody>
      </p:sp>
      <p:sp>
        <p:nvSpPr>
          <p:cNvPr id="4" name="Footer Placeholder 3">
            <a:extLst>
              <a:ext uri="{FF2B5EF4-FFF2-40B4-BE49-F238E27FC236}">
                <a16:creationId xmlns:a16="http://schemas.microsoft.com/office/drawing/2014/main" id="{D84E34A6-776A-FB4B-AEBF-416F082A8AF3}"/>
              </a:ext>
            </a:extLst>
          </p:cNvPr>
          <p:cNvSpPr>
            <a:spLocks noGrp="1"/>
          </p:cNvSpPr>
          <p:nvPr>
            <p:ph type="ftr" sz="quarter" idx="10"/>
          </p:nvPr>
        </p:nvSpPr>
        <p:spPr>
          <a:xfrm>
            <a:off x="151280" y="180430"/>
            <a:ext cx="4114800" cy="365125"/>
          </a:xfrm>
        </p:spPr>
        <p:txBody>
          <a:bodyPr anchor="ctr">
            <a:normAutofit fontScale="92500"/>
          </a:bodyPr>
          <a:lstStyle/>
          <a:p>
            <a:r>
              <a:rPr lang="en-US" sz="1100" cap="none">
                <a:ln w="9525">
                  <a:solidFill>
                    <a:schemeClr val="bg1"/>
                  </a:solidFill>
                  <a:prstDash val="solid"/>
                </a:ln>
                <a:effectLst>
                  <a:outerShdw blurRad="12700" dist="38100" dir="2700000" algn="tl" rotWithShape="0">
                    <a:schemeClr val="bg1">
                      <a:lumMod val="50000"/>
                    </a:schemeClr>
                  </a:outerShdw>
                </a:effectLst>
              </a:rPr>
              <a:t>PREDICTING CAR PRICES USING MACHINE LEARNING</a:t>
            </a:r>
            <a:endParaRPr lang="en-US" sz="1100" cap="none"/>
          </a:p>
        </p:txBody>
      </p:sp>
      <p:sp>
        <p:nvSpPr>
          <p:cNvPr id="7" name="Rectangle 6">
            <a:extLst>
              <a:ext uri="{FF2B5EF4-FFF2-40B4-BE49-F238E27FC236}">
                <a16:creationId xmlns:a16="http://schemas.microsoft.com/office/drawing/2014/main" id="{DB1D9C13-D6FC-4476-84C7-E0EEC006901B}"/>
              </a:ext>
            </a:extLst>
          </p:cNvPr>
          <p:cNvSpPr/>
          <p:nvPr/>
        </p:nvSpPr>
        <p:spPr>
          <a:xfrm>
            <a:off x="380461" y="768487"/>
            <a:ext cx="11346393" cy="1569660"/>
          </a:xfrm>
          <a:prstGeom prst="rect">
            <a:avLst/>
          </a:prstGeom>
          <a:noFill/>
        </p:spPr>
        <p:txBody>
          <a:bodyPr wrap="square" lIns="91440" tIns="45720" rIns="91440" bIns="45720" anchor="t">
            <a:spAutoFit/>
          </a:bodyPr>
          <a:lstStyle/>
          <a:p>
            <a:r>
              <a:rPr lang="en-US" sz="48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Bodoni MT"/>
                <a:cs typeface="Arial"/>
              </a:rPr>
              <a:t>Background Knowledge </a:t>
            </a:r>
          </a:p>
          <a:p>
            <a:endParaRPr lang="en-US" sz="48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Bodoni MT"/>
              <a:cs typeface="Arial"/>
            </a:endParaRPr>
          </a:p>
        </p:txBody>
      </p:sp>
      <p:sp>
        <p:nvSpPr>
          <p:cNvPr id="2" name="TextBox 1">
            <a:extLst>
              <a:ext uri="{FF2B5EF4-FFF2-40B4-BE49-F238E27FC236}">
                <a16:creationId xmlns:a16="http://schemas.microsoft.com/office/drawing/2014/main" id="{0B623CDA-AFB0-D48A-54D0-25DF809E4C3F}"/>
              </a:ext>
            </a:extLst>
          </p:cNvPr>
          <p:cNvSpPr txBox="1"/>
          <p:nvPr/>
        </p:nvSpPr>
        <p:spPr>
          <a:xfrm>
            <a:off x="806823" y="1721223"/>
            <a:ext cx="10210800" cy="31372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latin typeface="Arial"/>
                <a:cs typeface="Arial"/>
              </a:rPr>
              <a:t>Here are some term which we are going to use in upcoming slides:</a:t>
            </a:r>
            <a:endParaRPr lang="en-US"/>
          </a:p>
          <a:p>
            <a:endParaRPr lang="en-US" sz="1800">
              <a:latin typeface="Arial"/>
              <a:cs typeface="Arial"/>
            </a:endParaRPr>
          </a:p>
          <a:p>
            <a:pPr marL="571500" indent="-571500">
              <a:lnSpc>
                <a:spcPct val="80000"/>
              </a:lnSpc>
              <a:spcBef>
                <a:spcPts val="0"/>
              </a:spcBef>
              <a:spcAft>
                <a:spcPts val="800"/>
              </a:spcAft>
              <a:buFont typeface="Arial,Sans-Serif"/>
              <a:buChar char="•"/>
            </a:pPr>
            <a:r>
              <a:rPr lang="en-US" sz="1800">
                <a:latin typeface="Arial"/>
                <a:cs typeface="Arial"/>
              </a:rPr>
              <a:t>Linear Regression </a:t>
            </a:r>
          </a:p>
          <a:p>
            <a:pPr marL="571500" indent="-571500">
              <a:lnSpc>
                <a:spcPct val="80000"/>
              </a:lnSpc>
              <a:spcBef>
                <a:spcPts val="0"/>
              </a:spcBef>
              <a:spcAft>
                <a:spcPts val="800"/>
              </a:spcAft>
              <a:buFont typeface="Arial,Sans-Serif"/>
              <a:buChar char="•"/>
            </a:pPr>
            <a:r>
              <a:rPr lang="en-US" sz="1800">
                <a:latin typeface="Arial"/>
                <a:cs typeface="Arial"/>
              </a:rPr>
              <a:t>Random Forest Regression</a:t>
            </a:r>
          </a:p>
          <a:p>
            <a:pPr marL="571500" indent="-571500">
              <a:lnSpc>
                <a:spcPct val="80000"/>
              </a:lnSpc>
              <a:spcBef>
                <a:spcPts val="0"/>
              </a:spcBef>
              <a:spcAft>
                <a:spcPts val="800"/>
              </a:spcAft>
              <a:buFont typeface="Arial,Sans-Serif"/>
              <a:buChar char="•"/>
            </a:pPr>
            <a:r>
              <a:rPr lang="en-US" sz="1800">
                <a:latin typeface="Arial"/>
                <a:cs typeface="Arial"/>
              </a:rPr>
              <a:t>Gradient Boosting Regression</a:t>
            </a:r>
          </a:p>
          <a:p>
            <a:pPr marL="571500" indent="-571500">
              <a:lnSpc>
                <a:spcPct val="80000"/>
              </a:lnSpc>
              <a:spcBef>
                <a:spcPts val="0"/>
              </a:spcBef>
              <a:spcAft>
                <a:spcPts val="800"/>
              </a:spcAft>
              <a:buFont typeface="Arial,Sans-Serif"/>
              <a:buChar char="•"/>
            </a:pPr>
            <a:r>
              <a:rPr lang="en-US" sz="1800">
                <a:latin typeface="Arial"/>
                <a:cs typeface="Arial"/>
              </a:rPr>
              <a:t>Extra Trees Regression</a:t>
            </a:r>
          </a:p>
          <a:p>
            <a:pPr marL="571500" indent="-571500">
              <a:lnSpc>
                <a:spcPct val="80000"/>
              </a:lnSpc>
              <a:spcBef>
                <a:spcPts val="0"/>
              </a:spcBef>
              <a:spcAft>
                <a:spcPts val="800"/>
              </a:spcAft>
              <a:buFont typeface="Arial,Sans-Serif"/>
              <a:buChar char="•"/>
            </a:pPr>
            <a:r>
              <a:rPr lang="en-US" sz="1800">
                <a:latin typeface="Arial"/>
                <a:cs typeface="Arial"/>
              </a:rPr>
              <a:t>R-Squared error </a:t>
            </a:r>
            <a:endParaRPr lang="en-US" sz="1800"/>
          </a:p>
          <a:p>
            <a:pPr marL="571500" indent="-571500">
              <a:lnSpc>
                <a:spcPct val="80000"/>
              </a:lnSpc>
              <a:spcBef>
                <a:spcPts val="0"/>
              </a:spcBef>
              <a:spcAft>
                <a:spcPts val="800"/>
              </a:spcAft>
              <a:buFont typeface="Arial,Sans-Serif"/>
              <a:buChar char="•"/>
            </a:pPr>
            <a:r>
              <a:rPr lang="en-US" sz="1800">
                <a:latin typeface="Arial"/>
                <a:cs typeface="Arial"/>
              </a:rPr>
              <a:t>One Hot Encoding</a:t>
            </a:r>
            <a:endParaRPr lang="en-US" sz="1800"/>
          </a:p>
          <a:p>
            <a:pPr marL="571500" indent="-571500">
              <a:lnSpc>
                <a:spcPct val="80000"/>
              </a:lnSpc>
              <a:spcBef>
                <a:spcPts val="0"/>
              </a:spcBef>
              <a:spcAft>
                <a:spcPts val="800"/>
              </a:spcAft>
              <a:buFont typeface="Arial,Sans-Serif"/>
              <a:buChar char="•"/>
            </a:pPr>
            <a:r>
              <a:rPr lang="en-US" sz="1800">
                <a:latin typeface="Arial"/>
                <a:cs typeface="Arial"/>
              </a:rPr>
              <a:t>Flask</a:t>
            </a:r>
          </a:p>
          <a:p>
            <a:pPr>
              <a:lnSpc>
                <a:spcPct val="80000"/>
              </a:lnSpc>
              <a:spcBef>
                <a:spcPts val="0"/>
              </a:spcBef>
              <a:spcAft>
                <a:spcPts val="800"/>
              </a:spcAft>
            </a:pPr>
            <a:endParaRPr lang="en-US" sz="1800"/>
          </a:p>
        </p:txBody>
      </p:sp>
    </p:spTree>
    <p:extLst>
      <p:ext uri="{BB962C8B-B14F-4D97-AF65-F5344CB8AC3E}">
        <p14:creationId xmlns:p14="http://schemas.microsoft.com/office/powerpoint/2010/main" val="619176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0AC9DE7-33E6-5946-B17C-38EC7F654969}"/>
              </a:ext>
            </a:extLst>
          </p:cNvPr>
          <p:cNvSpPr>
            <a:spLocks noGrp="1"/>
          </p:cNvSpPr>
          <p:nvPr>
            <p:ph sz="half" idx="1"/>
          </p:nvPr>
        </p:nvSpPr>
        <p:spPr>
          <a:xfrm>
            <a:off x="578886" y="1905007"/>
            <a:ext cx="11212973" cy="4023360"/>
          </a:xfrm>
        </p:spPr>
        <p:txBody>
          <a:bodyPr>
            <a:normAutofit/>
          </a:bodyPr>
          <a:lstStyle/>
          <a:p>
            <a:pPr marL="571500" indent="-571500">
              <a:buFont typeface="Arial" panose="020B0604020202020204" pitchFamily="34" charset="0"/>
              <a:buChar char="•"/>
            </a:pPr>
            <a:endParaRPr lang="en-US" sz="1800">
              <a:latin typeface="Times New Roman" panose="02020603050405020304" pitchFamily="18" charset="0"/>
            </a:endParaRPr>
          </a:p>
          <a:p>
            <a:pPr marL="571500" indent="-571500">
              <a:buFont typeface="Arial" panose="020B0604020202020204" pitchFamily="34" charset="0"/>
              <a:buChar char="•"/>
            </a:pPr>
            <a:endParaRPr lang="en-US" sz="1800">
              <a:latin typeface="Times New Roman" panose="02020603050405020304" pitchFamily="18" charset="0"/>
            </a:endParaRPr>
          </a:p>
          <a:p>
            <a:pPr marL="571500" indent="-571500">
              <a:buFont typeface="Arial" panose="020B0604020202020204" pitchFamily="34" charset="0"/>
              <a:buChar cha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571500" indent="-571500">
              <a:buFont typeface="Arial" panose="020B0604020202020204" pitchFamily="34" charset="0"/>
              <a:buChar char="•"/>
            </a:pPr>
            <a:endParaRPr lang="en-US" sz="3600">
              <a:solidFill>
                <a:schemeClr val="accent3"/>
              </a:solidFill>
              <a:latin typeface="Bodoni MT" panose="02070603080606020203" pitchFamily="18" charset="0"/>
            </a:endParaRPr>
          </a:p>
        </p:txBody>
      </p:sp>
      <p:sp>
        <p:nvSpPr>
          <p:cNvPr id="4" name="Footer Placeholder 3">
            <a:extLst>
              <a:ext uri="{FF2B5EF4-FFF2-40B4-BE49-F238E27FC236}">
                <a16:creationId xmlns:a16="http://schemas.microsoft.com/office/drawing/2014/main" id="{D84E34A6-776A-FB4B-AEBF-416F082A8AF3}"/>
              </a:ext>
            </a:extLst>
          </p:cNvPr>
          <p:cNvSpPr>
            <a:spLocks noGrp="1"/>
          </p:cNvSpPr>
          <p:nvPr>
            <p:ph type="ftr" sz="quarter" idx="10"/>
          </p:nvPr>
        </p:nvSpPr>
        <p:spPr>
          <a:xfrm>
            <a:off x="151280" y="180430"/>
            <a:ext cx="4114800" cy="365125"/>
          </a:xfrm>
        </p:spPr>
        <p:txBody>
          <a:bodyPr anchor="ctr">
            <a:normAutofit fontScale="92500"/>
          </a:bodyPr>
          <a:lstStyle/>
          <a:p>
            <a:r>
              <a:rPr lang="en-US" sz="1100" cap="none">
                <a:ln w="9525">
                  <a:solidFill>
                    <a:schemeClr val="bg1"/>
                  </a:solidFill>
                  <a:prstDash val="solid"/>
                </a:ln>
                <a:effectLst>
                  <a:outerShdw blurRad="12700" dist="38100" dir="2700000" algn="tl" rotWithShape="0">
                    <a:schemeClr val="bg1">
                      <a:lumMod val="50000"/>
                    </a:schemeClr>
                  </a:outerShdw>
                </a:effectLst>
              </a:rPr>
              <a:t>PREDICTING CAR PRICES USING MACHINE LEARNING</a:t>
            </a:r>
            <a:endParaRPr lang="en-US" sz="1100" cap="none"/>
          </a:p>
        </p:txBody>
      </p:sp>
      <p:sp>
        <p:nvSpPr>
          <p:cNvPr id="7" name="Rectangle 6">
            <a:extLst>
              <a:ext uri="{FF2B5EF4-FFF2-40B4-BE49-F238E27FC236}">
                <a16:creationId xmlns:a16="http://schemas.microsoft.com/office/drawing/2014/main" id="{DB1D9C13-D6FC-4476-84C7-E0EEC006901B}"/>
              </a:ext>
            </a:extLst>
          </p:cNvPr>
          <p:cNvSpPr/>
          <p:nvPr/>
        </p:nvSpPr>
        <p:spPr>
          <a:xfrm>
            <a:off x="380461" y="768487"/>
            <a:ext cx="11346393" cy="830997"/>
          </a:xfrm>
          <a:prstGeom prst="rect">
            <a:avLst/>
          </a:prstGeom>
          <a:noFill/>
        </p:spPr>
        <p:txBody>
          <a:bodyPr wrap="square" lIns="91440" tIns="45720" rIns="91440" bIns="45720" anchor="t">
            <a:spAutoFit/>
          </a:bodyPr>
          <a:lstStyle/>
          <a:p>
            <a:r>
              <a:rPr lang="en-US" sz="48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Bodoni MT"/>
                <a:cs typeface="Arial"/>
              </a:rPr>
              <a:t>Architecture Diagram</a:t>
            </a:r>
            <a:endParaRPr lang="en-US" sz="4800" b="1"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Bodoni MT" panose="02070603080606020203" pitchFamily="18" charset="0"/>
            </a:endParaRPr>
          </a:p>
        </p:txBody>
      </p:sp>
      <p:pic>
        <p:nvPicPr>
          <p:cNvPr id="5" name="Picture 5">
            <a:extLst>
              <a:ext uri="{FF2B5EF4-FFF2-40B4-BE49-F238E27FC236}">
                <a16:creationId xmlns:a16="http://schemas.microsoft.com/office/drawing/2014/main" id="{F9680F61-1702-5E94-69FB-ABBE60337D96}"/>
              </a:ext>
            </a:extLst>
          </p:cNvPr>
          <p:cNvPicPr>
            <a:picLocks noChangeAspect="1"/>
          </p:cNvPicPr>
          <p:nvPr/>
        </p:nvPicPr>
        <p:blipFill>
          <a:blip r:embed="rId3"/>
          <a:stretch>
            <a:fillRect/>
          </a:stretch>
        </p:blipFill>
        <p:spPr>
          <a:xfrm>
            <a:off x="1642782" y="1904460"/>
            <a:ext cx="8676713" cy="4141653"/>
          </a:xfrm>
          <a:prstGeom prst="rect">
            <a:avLst/>
          </a:prstGeom>
        </p:spPr>
      </p:pic>
    </p:spTree>
    <p:extLst>
      <p:ext uri="{BB962C8B-B14F-4D97-AF65-F5344CB8AC3E}">
        <p14:creationId xmlns:p14="http://schemas.microsoft.com/office/powerpoint/2010/main" val="3544627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0AC9DE7-33E6-5946-B17C-38EC7F654969}"/>
              </a:ext>
            </a:extLst>
          </p:cNvPr>
          <p:cNvSpPr>
            <a:spLocks noGrp="1"/>
          </p:cNvSpPr>
          <p:nvPr>
            <p:ph sz="half" idx="1"/>
          </p:nvPr>
        </p:nvSpPr>
        <p:spPr>
          <a:xfrm>
            <a:off x="264679" y="1550126"/>
            <a:ext cx="11493422" cy="4465052"/>
          </a:xfrm>
        </p:spPr>
        <p:txBody>
          <a:bodyPr vert="horz" lIns="91440" tIns="45720" rIns="91440" bIns="45720" rtlCol="0" anchor="t">
            <a:normAutofit fontScale="92500"/>
          </a:bodyPr>
          <a:lstStyle/>
          <a:p>
            <a:pPr marL="571500" indent="-571500">
              <a:buFont typeface="Arial" panose="020B0604020202020204" pitchFamily="34" charset="0"/>
              <a:buChar char="•"/>
            </a:pPr>
            <a:r>
              <a:rPr lang="en-US" sz="1800">
                <a:solidFill>
                  <a:srgbClr val="000000"/>
                </a:solidFill>
                <a:latin typeface="Times New Roman"/>
                <a:cs typeface="Times New Roman"/>
              </a:rPr>
              <a:t>Source - The data has been taken from Kaggle.</a:t>
            </a:r>
            <a:endParaRPr lang="en-US" sz="1800">
              <a:latin typeface="Times New Roman"/>
            </a:endParaRPr>
          </a:p>
          <a:p>
            <a:pPr marL="571500" indent="-571500">
              <a:buFont typeface="Arial" panose="020B0604020202020204" pitchFamily="34" charset="0"/>
              <a:buChar char="•"/>
            </a:pPr>
            <a:r>
              <a:rPr lang="en-US" sz="1800">
                <a:solidFill>
                  <a:srgbClr val="000000"/>
                </a:solidFill>
                <a:latin typeface="Times New Roman"/>
                <a:ea typeface="Calibri" panose="020F0502020204030204" pitchFamily="34" charset="0"/>
                <a:cs typeface="Times New Roman"/>
              </a:rPr>
              <a:t>The </a:t>
            </a:r>
            <a:r>
              <a:rPr lang="en-US" sz="1800">
                <a:solidFill>
                  <a:srgbClr val="000000"/>
                </a:solidFill>
                <a:effectLst/>
                <a:latin typeface="Times New Roman"/>
                <a:ea typeface="Calibri" panose="020F0502020204030204" pitchFamily="34" charset="0"/>
                <a:cs typeface="Times New Roman"/>
              </a:rPr>
              <a:t>data can be used for a lot of purposes such as price prediction to exemplify the use of</a:t>
            </a:r>
            <a:r>
              <a:rPr lang="en-US" sz="1800">
                <a:solidFill>
                  <a:srgbClr val="000000"/>
                </a:solidFill>
                <a:latin typeface="Times New Roman"/>
                <a:ea typeface="Calibri" panose="020F0502020204030204" pitchFamily="34" charset="0"/>
                <a:cs typeface="Times New Roman"/>
              </a:rPr>
              <a:t> various algorithms</a:t>
            </a:r>
            <a:r>
              <a:rPr lang="en-US" sz="1800">
                <a:solidFill>
                  <a:srgbClr val="000000"/>
                </a:solidFill>
                <a:effectLst/>
                <a:latin typeface="Times New Roman"/>
                <a:ea typeface="Calibri" panose="020F0502020204030204" pitchFamily="34" charset="0"/>
                <a:cs typeface="Times New Roman"/>
              </a:rPr>
              <a:t> in Machine Learning.</a:t>
            </a:r>
            <a:r>
              <a:rPr lang="en-US" sz="1800">
                <a:solidFill>
                  <a:srgbClr val="000000"/>
                </a:solidFill>
                <a:latin typeface="Times New Roman"/>
                <a:ea typeface="Calibri" panose="020F0502020204030204" pitchFamily="34" charset="0"/>
                <a:cs typeface="Times New Roman"/>
              </a:rPr>
              <a:t> </a:t>
            </a:r>
            <a:endParaRPr lang="en-US" sz="1800">
              <a:solidFill>
                <a:srgbClr val="000000"/>
              </a:solidFill>
              <a:latin typeface="Times New Roman"/>
              <a:cs typeface="Times New Roman"/>
            </a:endParaRPr>
          </a:p>
          <a:p>
            <a:pPr marL="571500" indent="-571500">
              <a:buFont typeface="Arial" panose="020B0604020202020204" pitchFamily="34" charset="0"/>
              <a:buChar char="•"/>
            </a:pPr>
            <a:r>
              <a:rPr lang="en-US" sz="1800">
                <a:solidFill>
                  <a:srgbClr val="000000"/>
                </a:solidFill>
                <a:latin typeface="Times New Roman"/>
                <a:cs typeface="Times New Roman"/>
              </a:rPr>
              <a:t>The dataset is dissected into two phases one is for training which is of 80% and the other is for testing which is of 20%. </a:t>
            </a:r>
          </a:p>
          <a:p>
            <a:pPr marL="571500" indent="-571500">
              <a:buFont typeface="Arial" panose="020B0604020202020204" pitchFamily="34" charset="0"/>
              <a:buChar char="•"/>
            </a:pPr>
            <a:r>
              <a:rPr lang="en-US" sz="1800">
                <a:solidFill>
                  <a:srgbClr val="000000"/>
                </a:solidFill>
                <a:latin typeface="Times New Roman"/>
                <a:cs typeface="Times New Roman"/>
              </a:rPr>
              <a:t>This is the convention that in any Machine Learning Algorithm the dataset is divided into two parts. </a:t>
            </a:r>
          </a:p>
          <a:p>
            <a:pPr marL="571500" indent="-571500">
              <a:buFont typeface="Arial" panose="020B0604020202020204" pitchFamily="34" charset="0"/>
              <a:buChar char="•"/>
            </a:pPr>
            <a:r>
              <a:rPr lang="en-US" sz="1800">
                <a:solidFill>
                  <a:srgbClr val="000000"/>
                </a:solidFill>
                <a:latin typeface="Times New Roman"/>
                <a:cs typeface="Times New Roman"/>
              </a:rPr>
              <a:t>Training phase describes the creating the model and the testing phase determines the bringing accuracy from the created model. </a:t>
            </a:r>
            <a:endParaRPr lang="en-US"/>
          </a:p>
          <a:p>
            <a:pPr>
              <a:buFont typeface="Arial" panose="020B0604020202020204" pitchFamily="34" charset="0"/>
              <a:buChar char="•"/>
            </a:pPr>
            <a:r>
              <a:rPr lang="en-US" sz="1800">
                <a:solidFill>
                  <a:srgbClr val="000000"/>
                </a:solidFill>
                <a:latin typeface="Times New Roman"/>
                <a:cs typeface="Times New Roman"/>
              </a:rPr>
              <a:t>       The columns in the given dataset are as follows: </a:t>
            </a:r>
          </a:p>
          <a:p>
            <a:pPr marL="0" indent="0">
              <a:buNone/>
            </a:pPr>
            <a:r>
              <a:rPr lang="en-US" sz="1800">
                <a:solidFill>
                  <a:srgbClr val="000000"/>
                </a:solidFill>
                <a:latin typeface="Times New Roman"/>
                <a:cs typeface="Times New Roman"/>
              </a:rPr>
              <a:t>1.     Name: Name of the cars </a:t>
            </a:r>
          </a:p>
          <a:p>
            <a:pPr marL="0" indent="0">
              <a:buNone/>
            </a:pPr>
            <a:r>
              <a:rPr lang="en-US" sz="1800">
                <a:solidFill>
                  <a:srgbClr val="000000"/>
                </a:solidFill>
                <a:latin typeface="Times New Roman"/>
                <a:cs typeface="Times New Roman"/>
              </a:rPr>
              <a:t>2.     Year: Year of the car when it was bought </a:t>
            </a:r>
          </a:p>
          <a:p>
            <a:pPr marL="0" indent="0">
              <a:buNone/>
            </a:pPr>
            <a:r>
              <a:rPr lang="en-US" sz="1800">
                <a:solidFill>
                  <a:srgbClr val="000000"/>
                </a:solidFill>
                <a:latin typeface="Times New Roman"/>
                <a:cs typeface="Times New Roman"/>
              </a:rPr>
              <a:t>3.     </a:t>
            </a:r>
            <a:r>
              <a:rPr lang="en-US" sz="1800" err="1">
                <a:solidFill>
                  <a:srgbClr val="000000"/>
                </a:solidFill>
                <a:latin typeface="Times New Roman"/>
                <a:cs typeface="Times New Roman"/>
              </a:rPr>
              <a:t>selling_price</a:t>
            </a:r>
            <a:r>
              <a:rPr lang="en-US" sz="1800">
                <a:solidFill>
                  <a:srgbClr val="000000"/>
                </a:solidFill>
                <a:latin typeface="Times New Roman"/>
                <a:cs typeface="Times New Roman"/>
              </a:rPr>
              <a:t>: Price at which the car is being sold </a:t>
            </a:r>
          </a:p>
          <a:p>
            <a:pPr marL="0" indent="0">
              <a:buNone/>
            </a:pPr>
            <a:r>
              <a:rPr lang="en-US" sz="1800">
                <a:solidFill>
                  <a:srgbClr val="000000"/>
                </a:solidFill>
                <a:latin typeface="Times New Roman"/>
                <a:cs typeface="Times New Roman"/>
              </a:rPr>
              <a:t>4.     </a:t>
            </a:r>
            <a:r>
              <a:rPr lang="en-US" sz="1800" err="1">
                <a:solidFill>
                  <a:srgbClr val="000000"/>
                </a:solidFill>
                <a:latin typeface="Times New Roman"/>
                <a:cs typeface="Times New Roman"/>
              </a:rPr>
              <a:t>km_driven</a:t>
            </a:r>
            <a:r>
              <a:rPr lang="en-US" sz="1800">
                <a:solidFill>
                  <a:srgbClr val="000000"/>
                </a:solidFill>
                <a:latin typeface="Times New Roman"/>
                <a:cs typeface="Times New Roman"/>
              </a:rPr>
              <a:t>: Number of </a:t>
            </a:r>
            <a:r>
              <a:rPr lang="en-US" sz="1800" err="1">
                <a:solidFill>
                  <a:srgbClr val="000000"/>
                </a:solidFill>
                <a:latin typeface="Times New Roman"/>
                <a:cs typeface="Times New Roman"/>
              </a:rPr>
              <a:t>Kilometres</a:t>
            </a:r>
            <a:r>
              <a:rPr lang="en-US" sz="1800">
                <a:solidFill>
                  <a:srgbClr val="000000"/>
                </a:solidFill>
                <a:latin typeface="Times New Roman"/>
                <a:cs typeface="Times New Roman"/>
              </a:rPr>
              <a:t> the car is driven </a:t>
            </a:r>
          </a:p>
          <a:p>
            <a:pPr marL="0" indent="0">
              <a:buNone/>
            </a:pPr>
            <a:r>
              <a:rPr lang="en-US" sz="1800">
                <a:solidFill>
                  <a:srgbClr val="000000"/>
                </a:solidFill>
                <a:latin typeface="Times New Roman"/>
                <a:cs typeface="Times New Roman"/>
              </a:rPr>
              <a:t>5.     fuel : Fuel type of car (petrol / diesel / CNG / LPG / electric) </a:t>
            </a:r>
          </a:p>
          <a:p>
            <a:pPr marL="0" indent="0">
              <a:buNone/>
            </a:pPr>
            <a:r>
              <a:rPr lang="en-US" sz="1800">
                <a:solidFill>
                  <a:srgbClr val="000000"/>
                </a:solidFill>
                <a:latin typeface="Times New Roman"/>
                <a:cs typeface="Times New Roman"/>
              </a:rPr>
              <a:t>6.     </a:t>
            </a:r>
            <a:r>
              <a:rPr lang="en-US" sz="1800" err="1">
                <a:solidFill>
                  <a:srgbClr val="000000"/>
                </a:solidFill>
                <a:latin typeface="Times New Roman"/>
                <a:cs typeface="Times New Roman"/>
              </a:rPr>
              <a:t>seller_type</a:t>
            </a:r>
            <a:r>
              <a:rPr lang="en-US" sz="1800">
                <a:solidFill>
                  <a:srgbClr val="000000"/>
                </a:solidFill>
                <a:latin typeface="Times New Roman"/>
                <a:cs typeface="Times New Roman"/>
              </a:rPr>
              <a:t>: Tells if a Seller is Individual or a Dealer </a:t>
            </a:r>
          </a:p>
          <a:p>
            <a:pPr marL="0" indent="0">
              <a:buNone/>
            </a:pPr>
            <a:r>
              <a:rPr lang="en-US" sz="1800">
                <a:solidFill>
                  <a:srgbClr val="000000"/>
                </a:solidFill>
                <a:latin typeface="Times New Roman"/>
                <a:cs typeface="Times New Roman"/>
              </a:rPr>
              <a:t>7.     transmission: Gear transmission of the car (Automatic/Manual) </a:t>
            </a:r>
          </a:p>
          <a:p>
            <a:pPr marL="0" indent="0">
              <a:buNone/>
            </a:pPr>
            <a:r>
              <a:rPr lang="en-US" sz="1800">
                <a:solidFill>
                  <a:srgbClr val="000000"/>
                </a:solidFill>
                <a:latin typeface="Times New Roman"/>
                <a:cs typeface="Times New Roman"/>
              </a:rPr>
              <a:t>8.     Owner: Number of previous owners of the car.</a:t>
            </a:r>
            <a:r>
              <a:rPr lang="en-US" sz="1800">
                <a:solidFill>
                  <a:srgbClr val="262626"/>
                </a:solidFill>
                <a:cs typeface="Arial"/>
              </a:rPr>
              <a:t> </a:t>
            </a:r>
            <a:endParaRPr lang="en-US" sz="3700">
              <a:solidFill>
                <a:srgbClr val="262626"/>
              </a:solidFill>
              <a:cs typeface="Arial"/>
            </a:endParaRPr>
          </a:p>
          <a:p>
            <a:pPr marL="571500" indent="-571500">
              <a:buFont typeface="Arial" panose="020B0604020202020204" pitchFamily="34" charset="0"/>
              <a:buChar char="•"/>
            </a:pP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571500" indent="-571500">
              <a:buFont typeface="Arial" panose="020B0604020202020204" pitchFamily="34" charset="0"/>
              <a:buChar char="•"/>
            </a:pPr>
            <a:endParaRPr lang="en-US" sz="1800">
              <a:solidFill>
                <a:srgbClr val="262626"/>
              </a:solidFill>
              <a:latin typeface="Calibri" panose="020F0502020204030204" pitchFamily="34" charset="0"/>
              <a:cs typeface="Times New Roman" panose="02020603050405020304" pitchFamily="18" charset="0"/>
            </a:endParaRPr>
          </a:p>
          <a:p>
            <a:pPr marL="571500" indent="-571500">
              <a:buFont typeface="Arial" panose="020B0604020202020204" pitchFamily="34" charset="0"/>
              <a:buChar char="•"/>
            </a:pPr>
            <a:endParaRPr lang="en-US" sz="3600">
              <a:solidFill>
                <a:schemeClr val="accent3"/>
              </a:solidFill>
              <a:latin typeface="Bodoni MT" panose="02070603080606020203" pitchFamily="18" charset="0"/>
            </a:endParaRPr>
          </a:p>
        </p:txBody>
      </p:sp>
      <p:sp>
        <p:nvSpPr>
          <p:cNvPr id="4" name="Footer Placeholder 3">
            <a:extLst>
              <a:ext uri="{FF2B5EF4-FFF2-40B4-BE49-F238E27FC236}">
                <a16:creationId xmlns:a16="http://schemas.microsoft.com/office/drawing/2014/main" id="{D84E34A6-776A-FB4B-AEBF-416F082A8AF3}"/>
              </a:ext>
            </a:extLst>
          </p:cNvPr>
          <p:cNvSpPr>
            <a:spLocks noGrp="1"/>
          </p:cNvSpPr>
          <p:nvPr>
            <p:ph type="ftr" sz="quarter" idx="10"/>
          </p:nvPr>
        </p:nvSpPr>
        <p:spPr>
          <a:xfrm>
            <a:off x="151280" y="180430"/>
            <a:ext cx="4114800" cy="365125"/>
          </a:xfrm>
        </p:spPr>
        <p:txBody>
          <a:bodyPr anchor="ctr">
            <a:normAutofit fontScale="92500"/>
          </a:bodyPr>
          <a:lstStyle/>
          <a:p>
            <a:r>
              <a:rPr lang="en-US" sz="1100" cap="none">
                <a:ln w="9525">
                  <a:solidFill>
                    <a:schemeClr val="bg1"/>
                  </a:solidFill>
                  <a:prstDash val="solid"/>
                </a:ln>
                <a:effectLst>
                  <a:outerShdw blurRad="12700" dist="38100" dir="2700000" algn="tl" rotWithShape="0">
                    <a:schemeClr val="bg1">
                      <a:lumMod val="50000"/>
                    </a:schemeClr>
                  </a:outerShdw>
                </a:effectLst>
              </a:rPr>
              <a:t>PREDICTING CAR PRICES USING MACHINE LEARNING</a:t>
            </a:r>
            <a:endParaRPr lang="en-US" sz="1100" cap="none"/>
          </a:p>
        </p:txBody>
      </p:sp>
      <p:sp>
        <p:nvSpPr>
          <p:cNvPr id="7" name="Rectangle 6">
            <a:extLst>
              <a:ext uri="{FF2B5EF4-FFF2-40B4-BE49-F238E27FC236}">
                <a16:creationId xmlns:a16="http://schemas.microsoft.com/office/drawing/2014/main" id="{DB1D9C13-D6FC-4476-84C7-E0EEC006901B}"/>
              </a:ext>
            </a:extLst>
          </p:cNvPr>
          <p:cNvSpPr/>
          <p:nvPr/>
        </p:nvSpPr>
        <p:spPr>
          <a:xfrm>
            <a:off x="380461" y="768487"/>
            <a:ext cx="11684419" cy="830997"/>
          </a:xfrm>
          <a:prstGeom prst="rect">
            <a:avLst/>
          </a:prstGeom>
          <a:noFill/>
        </p:spPr>
        <p:txBody>
          <a:bodyPr wrap="square" lIns="91440" tIns="45720" rIns="91440" bIns="45720">
            <a:spAutoFit/>
          </a:bodyPr>
          <a:lstStyle/>
          <a:p>
            <a:r>
              <a:rPr lang="en-US" sz="4800" b="1"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Bodoni MT" panose="02070603080606020203" pitchFamily="18" charset="0"/>
              </a:rPr>
              <a:t>Data</a:t>
            </a:r>
          </a:p>
        </p:txBody>
      </p:sp>
    </p:spTree>
    <p:extLst>
      <p:ext uri="{BB962C8B-B14F-4D97-AF65-F5344CB8AC3E}">
        <p14:creationId xmlns:p14="http://schemas.microsoft.com/office/powerpoint/2010/main" val="2787934030"/>
      </p:ext>
    </p:extLst>
  </p:cSld>
  <p:clrMapOvr>
    <a:masterClrMapping/>
  </p:clrMapOvr>
</p:sld>
</file>

<file path=ppt/theme/theme1.xml><?xml version="1.0" encoding="utf-8"?>
<a:theme xmlns:a="http://schemas.openxmlformats.org/drawingml/2006/main" name="16-9 Cover">
  <a:themeElements>
    <a:clrScheme name="Purdue Fort Wayne">
      <a:dk1>
        <a:srgbClr val="000000"/>
      </a:dk1>
      <a:lt1>
        <a:srgbClr val="FFFFFF"/>
      </a:lt1>
      <a:dk2>
        <a:srgbClr val="4D4038"/>
      </a:dk2>
      <a:lt2>
        <a:srgbClr val="BAA892"/>
      </a:lt2>
      <a:accent1>
        <a:srgbClr val="C28E0E"/>
      </a:accent1>
      <a:accent2>
        <a:srgbClr val="FF9B1A"/>
      </a:accent2>
      <a:accent3>
        <a:srgbClr val="B36012"/>
      </a:accent3>
      <a:accent4>
        <a:srgbClr val="FFD100"/>
      </a:accent4>
      <a:accent5>
        <a:srgbClr val="28A592"/>
      </a:accent5>
      <a:accent6>
        <a:srgbClr val="E9E35B"/>
      </a:accent6>
      <a:hlink>
        <a:srgbClr val="4D4038"/>
      </a:hlink>
      <a:folHlink>
        <a:srgbClr val="5B687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6-9 Basic Black and Gold">
  <a:themeElements>
    <a:clrScheme name="Purdue Fort Wayne">
      <a:dk1>
        <a:srgbClr val="000000"/>
      </a:dk1>
      <a:lt1>
        <a:srgbClr val="FFFFFF"/>
      </a:lt1>
      <a:dk2>
        <a:srgbClr val="4D4038"/>
      </a:dk2>
      <a:lt2>
        <a:srgbClr val="BAA892"/>
      </a:lt2>
      <a:accent1>
        <a:srgbClr val="C28E0E"/>
      </a:accent1>
      <a:accent2>
        <a:srgbClr val="FF9B1A"/>
      </a:accent2>
      <a:accent3>
        <a:srgbClr val="B36012"/>
      </a:accent3>
      <a:accent4>
        <a:srgbClr val="FFD100"/>
      </a:accent4>
      <a:accent5>
        <a:srgbClr val="28A592"/>
      </a:accent5>
      <a:accent6>
        <a:srgbClr val="E9E35B"/>
      </a:accent6>
      <a:hlink>
        <a:srgbClr val="4D4038"/>
      </a:hlink>
      <a:folHlink>
        <a:srgbClr val="5B687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6-9 Basic Dark background">
  <a:themeElements>
    <a:clrScheme name="Purdue Fort Wayne">
      <a:dk1>
        <a:srgbClr val="000000"/>
      </a:dk1>
      <a:lt1>
        <a:srgbClr val="FFFFFF"/>
      </a:lt1>
      <a:dk2>
        <a:srgbClr val="4D4038"/>
      </a:dk2>
      <a:lt2>
        <a:srgbClr val="BAA892"/>
      </a:lt2>
      <a:accent1>
        <a:srgbClr val="C28E0E"/>
      </a:accent1>
      <a:accent2>
        <a:srgbClr val="FF9B1A"/>
      </a:accent2>
      <a:accent3>
        <a:srgbClr val="B36012"/>
      </a:accent3>
      <a:accent4>
        <a:srgbClr val="FFD100"/>
      </a:accent4>
      <a:accent5>
        <a:srgbClr val="28A592"/>
      </a:accent5>
      <a:accent6>
        <a:srgbClr val="E9E35B"/>
      </a:accent6>
      <a:hlink>
        <a:srgbClr val="4D4038"/>
      </a:hlink>
      <a:folHlink>
        <a:srgbClr val="5B687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6-9 Thirds Pictures">
  <a:themeElements>
    <a:clrScheme name="Purdue Fort Wayne">
      <a:dk1>
        <a:srgbClr val="000000"/>
      </a:dk1>
      <a:lt1>
        <a:srgbClr val="FFFFFF"/>
      </a:lt1>
      <a:dk2>
        <a:srgbClr val="4D4038"/>
      </a:dk2>
      <a:lt2>
        <a:srgbClr val="BAA892"/>
      </a:lt2>
      <a:accent1>
        <a:srgbClr val="C28E0E"/>
      </a:accent1>
      <a:accent2>
        <a:srgbClr val="FF9B1A"/>
      </a:accent2>
      <a:accent3>
        <a:srgbClr val="B36012"/>
      </a:accent3>
      <a:accent4>
        <a:srgbClr val="FFD100"/>
      </a:accent4>
      <a:accent5>
        <a:srgbClr val="28A592"/>
      </a:accent5>
      <a:accent6>
        <a:srgbClr val="E9E35B"/>
      </a:accent6>
      <a:hlink>
        <a:srgbClr val="4D4038"/>
      </a:hlink>
      <a:folHlink>
        <a:srgbClr val="5B687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02A15C76B47E747AC1A743B04B70861" ma:contentTypeVersion="10" ma:contentTypeDescription="Create a new document." ma:contentTypeScope="" ma:versionID="93b84de55bedbc3b64d5188fe406b3b3">
  <xsd:schema xmlns:xsd="http://www.w3.org/2001/XMLSchema" xmlns:xs="http://www.w3.org/2001/XMLSchema" xmlns:p="http://schemas.microsoft.com/office/2006/metadata/properties" xmlns:ns2="55158653-85cf-4eba-824d-3e3903dbd1c3" xmlns:ns3="0c6a72f9-bc78-4e15-8d5d-7f467e27b1c6" targetNamespace="http://schemas.microsoft.com/office/2006/metadata/properties" ma:root="true" ma:fieldsID="2928291bccc051f49c4845f82d42eed0" ns2:_="" ns3:_="">
    <xsd:import namespace="55158653-85cf-4eba-824d-3e3903dbd1c3"/>
    <xsd:import namespace="0c6a72f9-bc78-4e15-8d5d-7f467e27b1c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158653-85cf-4eba-824d-3e3903dbd1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c6a72f9-bc78-4e15-8d5d-7f467e27b1c6"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7E0F2C4-6FD3-4016-B029-05FDF54DE1A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62CCC97-C49B-4CEA-A235-D8F42F2DB3C2}">
  <ds:schemaRefs>
    <ds:schemaRef ds:uri="http://schemas.microsoft.com/sharepoint/v3/contenttype/forms"/>
  </ds:schemaRefs>
</ds:datastoreItem>
</file>

<file path=customXml/itemProps3.xml><?xml version="1.0" encoding="utf-8"?>
<ds:datastoreItem xmlns:ds="http://schemas.openxmlformats.org/officeDocument/2006/customXml" ds:itemID="{963C8A76-173D-43B0-ADB1-FA80225349B8}">
  <ds:schemaRefs>
    <ds:schemaRef ds:uri="0c6a72f9-bc78-4e15-8d5d-7f467e27b1c6"/>
    <ds:schemaRef ds:uri="55158653-85cf-4eba-824d-3e3903dbd1c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25</Slides>
  <Notes>22</Notes>
  <HiddenSlides>0</HiddenSlides>
  <ScaleCrop>false</ScaleCrop>
  <HeadingPairs>
    <vt:vector size="4" baseType="variant">
      <vt:variant>
        <vt:lpstr>Theme</vt:lpstr>
      </vt:variant>
      <vt:variant>
        <vt:i4>4</vt:i4>
      </vt:variant>
      <vt:variant>
        <vt:lpstr>Slide Titles</vt:lpstr>
      </vt:variant>
      <vt:variant>
        <vt:i4>25</vt:i4>
      </vt:variant>
    </vt:vector>
  </HeadingPairs>
  <TitlesOfParts>
    <vt:vector size="29" baseType="lpstr">
      <vt:lpstr>16-9 Cover</vt:lpstr>
      <vt:lpstr>16-9 Basic Black and Gold</vt:lpstr>
      <vt:lpstr>16-9 Basic Dark background</vt:lpstr>
      <vt:lpstr>16-9 Thirds Pictures</vt:lpstr>
      <vt:lpstr>Predicting Car Prices using Machine Learning</vt:lpstr>
      <vt:lpstr>Content</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Purdue University Fort Wayne</Company>
  <LinksUpToDate>false</LinksUpToDate>
  <SharedDoc>false</SharedDoc>
  <HyperlinkBase>pfw.edu</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subject/>
  <dc:creator>Jamee Urrea</dc:creator>
  <cp:keywords/>
  <dc:description/>
  <cp:revision>84</cp:revision>
  <cp:lastPrinted>2011-01-24T02:49:42Z</cp:lastPrinted>
  <dcterms:created xsi:type="dcterms:W3CDTF">2011-06-30T15:04:08Z</dcterms:created>
  <dcterms:modified xsi:type="dcterms:W3CDTF">2023-06-12T23:08:44Z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0x010100B02A15C76B47E747AC1A743B04B70861</vt:lpwstr>
  </property>
</Properties>
</file>