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9"/>
  </p:notesMasterIdLst>
  <p:sldIdLst>
    <p:sldId id="271" r:id="rId2"/>
    <p:sldId id="272" r:id="rId3"/>
    <p:sldId id="302" r:id="rId4"/>
    <p:sldId id="274" r:id="rId5"/>
    <p:sldId id="276" r:id="rId6"/>
    <p:sldId id="273" r:id="rId7"/>
    <p:sldId id="277" r:id="rId8"/>
    <p:sldId id="304" r:id="rId9"/>
    <p:sldId id="295" r:id="rId10"/>
    <p:sldId id="279" r:id="rId11"/>
    <p:sldId id="297" r:id="rId12"/>
    <p:sldId id="301" r:id="rId13"/>
    <p:sldId id="300" r:id="rId14"/>
    <p:sldId id="299" r:id="rId15"/>
    <p:sldId id="298" r:id="rId16"/>
    <p:sldId id="282" r:id="rId17"/>
    <p:sldId id="308" r:id="rId18"/>
    <p:sldId id="305" r:id="rId19"/>
    <p:sldId id="275" r:id="rId20"/>
    <p:sldId id="309" r:id="rId21"/>
    <p:sldId id="286" r:id="rId22"/>
    <p:sldId id="288" r:id="rId23"/>
    <p:sldId id="291" r:id="rId24"/>
    <p:sldId id="292" r:id="rId25"/>
    <p:sldId id="289" r:id="rId26"/>
    <p:sldId id="294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F02"/>
    <a:srgbClr val="4F6F41"/>
    <a:srgbClr val="177EBD"/>
    <a:srgbClr val="BD1550"/>
    <a:srgbClr val="8A9B0F"/>
    <a:srgbClr val="490A3D"/>
    <a:srgbClr val="A51A44"/>
    <a:srgbClr val="ABBD29"/>
    <a:srgbClr val="C8D84B"/>
    <a:srgbClr val="E0F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35" autoAdjust="0"/>
    <p:restoredTop sz="94660"/>
  </p:normalViewPr>
  <p:slideViewPr>
    <p:cSldViewPr>
      <p:cViewPr varScale="1">
        <p:scale>
          <a:sx n="123" d="100"/>
          <a:sy n="123" d="100"/>
        </p:scale>
        <p:origin x="12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EE5DD-14CE-475A-93C6-84F387FFC5E8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7A68-B95A-498B-8FA1-D6E958C4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4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Rectangle 1663"/>
          <p:cNvSpPr/>
          <p:nvPr userDrawn="1"/>
        </p:nvSpPr>
        <p:spPr>
          <a:xfrm>
            <a:off x="0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5" name="Rectangle 1664"/>
          <p:cNvSpPr/>
          <p:nvPr userDrawn="1"/>
        </p:nvSpPr>
        <p:spPr>
          <a:xfrm>
            <a:off x="212637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6" name="Rectangle 1665"/>
          <p:cNvSpPr/>
          <p:nvPr userDrawn="1"/>
        </p:nvSpPr>
        <p:spPr>
          <a:xfrm>
            <a:off x="425274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7" name="Rectangle 1666"/>
          <p:cNvSpPr/>
          <p:nvPr userDrawn="1"/>
        </p:nvSpPr>
        <p:spPr>
          <a:xfrm>
            <a:off x="637911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8" name="Rectangle 1667"/>
          <p:cNvSpPr/>
          <p:nvPr userDrawn="1"/>
        </p:nvSpPr>
        <p:spPr>
          <a:xfrm>
            <a:off x="850548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9" name="Rectangle 1668"/>
          <p:cNvSpPr/>
          <p:nvPr userDrawn="1"/>
        </p:nvSpPr>
        <p:spPr>
          <a:xfrm>
            <a:off x="1063185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0" name="Rectangle 1669"/>
          <p:cNvSpPr/>
          <p:nvPr userDrawn="1"/>
        </p:nvSpPr>
        <p:spPr>
          <a:xfrm>
            <a:off x="0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1" name="Rectangle 1670"/>
          <p:cNvSpPr/>
          <p:nvPr userDrawn="1"/>
        </p:nvSpPr>
        <p:spPr>
          <a:xfrm>
            <a:off x="212637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2" name="Rectangle 1671"/>
          <p:cNvSpPr/>
          <p:nvPr userDrawn="1"/>
        </p:nvSpPr>
        <p:spPr>
          <a:xfrm>
            <a:off x="425274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3" name="Rectangle 1672"/>
          <p:cNvSpPr/>
          <p:nvPr userDrawn="1"/>
        </p:nvSpPr>
        <p:spPr>
          <a:xfrm>
            <a:off x="637911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4" name="Rectangle 1673"/>
          <p:cNvSpPr/>
          <p:nvPr userDrawn="1"/>
        </p:nvSpPr>
        <p:spPr>
          <a:xfrm>
            <a:off x="850548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5" name="Rectangle 1674"/>
          <p:cNvSpPr/>
          <p:nvPr userDrawn="1"/>
        </p:nvSpPr>
        <p:spPr>
          <a:xfrm>
            <a:off x="1063185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6" name="Rectangle 1675"/>
          <p:cNvSpPr/>
          <p:nvPr userDrawn="1"/>
        </p:nvSpPr>
        <p:spPr>
          <a:xfrm>
            <a:off x="0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7" name="Rectangle 1676"/>
          <p:cNvSpPr/>
          <p:nvPr userDrawn="1"/>
        </p:nvSpPr>
        <p:spPr>
          <a:xfrm>
            <a:off x="212637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8" name="Rectangle 1677"/>
          <p:cNvSpPr/>
          <p:nvPr userDrawn="1"/>
        </p:nvSpPr>
        <p:spPr>
          <a:xfrm>
            <a:off x="425274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9" name="Rectangle 1678"/>
          <p:cNvSpPr/>
          <p:nvPr userDrawn="1"/>
        </p:nvSpPr>
        <p:spPr>
          <a:xfrm>
            <a:off x="637911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0" name="Rectangle 1679"/>
          <p:cNvSpPr/>
          <p:nvPr userDrawn="1"/>
        </p:nvSpPr>
        <p:spPr>
          <a:xfrm>
            <a:off x="850548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1" name="Rectangle 1680"/>
          <p:cNvSpPr/>
          <p:nvPr userDrawn="1"/>
        </p:nvSpPr>
        <p:spPr>
          <a:xfrm>
            <a:off x="1063185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2" name="Rectangle 1681"/>
          <p:cNvSpPr/>
          <p:nvPr userDrawn="1"/>
        </p:nvSpPr>
        <p:spPr>
          <a:xfrm>
            <a:off x="0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3" name="Rectangle 1682"/>
          <p:cNvSpPr/>
          <p:nvPr userDrawn="1"/>
        </p:nvSpPr>
        <p:spPr>
          <a:xfrm>
            <a:off x="212637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4" name="Rectangle 1683"/>
          <p:cNvSpPr/>
          <p:nvPr userDrawn="1"/>
        </p:nvSpPr>
        <p:spPr>
          <a:xfrm>
            <a:off x="425274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5" name="Rectangle 1684"/>
          <p:cNvSpPr/>
          <p:nvPr userDrawn="1"/>
        </p:nvSpPr>
        <p:spPr>
          <a:xfrm>
            <a:off x="637911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6" name="Rectangle 1685"/>
          <p:cNvSpPr/>
          <p:nvPr userDrawn="1"/>
        </p:nvSpPr>
        <p:spPr>
          <a:xfrm>
            <a:off x="850548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7" name="Rectangle 1686"/>
          <p:cNvSpPr/>
          <p:nvPr userDrawn="1"/>
        </p:nvSpPr>
        <p:spPr>
          <a:xfrm>
            <a:off x="1063185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8" name="Rectangle 1687"/>
          <p:cNvSpPr/>
          <p:nvPr userDrawn="1"/>
        </p:nvSpPr>
        <p:spPr>
          <a:xfrm>
            <a:off x="0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9" name="Rectangle 1688"/>
          <p:cNvSpPr/>
          <p:nvPr userDrawn="1"/>
        </p:nvSpPr>
        <p:spPr>
          <a:xfrm>
            <a:off x="212637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0" name="Rectangle 1689"/>
          <p:cNvSpPr/>
          <p:nvPr userDrawn="1"/>
        </p:nvSpPr>
        <p:spPr>
          <a:xfrm>
            <a:off x="425274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1" name="Rectangle 1690"/>
          <p:cNvSpPr/>
          <p:nvPr userDrawn="1"/>
        </p:nvSpPr>
        <p:spPr>
          <a:xfrm>
            <a:off x="637911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2" name="Rectangle 1691"/>
          <p:cNvSpPr/>
          <p:nvPr userDrawn="1"/>
        </p:nvSpPr>
        <p:spPr>
          <a:xfrm>
            <a:off x="850548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3" name="Rectangle 1692"/>
          <p:cNvSpPr/>
          <p:nvPr userDrawn="1"/>
        </p:nvSpPr>
        <p:spPr>
          <a:xfrm>
            <a:off x="1063185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4" name="Rectangle 1693"/>
          <p:cNvSpPr/>
          <p:nvPr userDrawn="1"/>
        </p:nvSpPr>
        <p:spPr>
          <a:xfrm>
            <a:off x="0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5" name="Rectangle 1694"/>
          <p:cNvSpPr/>
          <p:nvPr userDrawn="1"/>
        </p:nvSpPr>
        <p:spPr>
          <a:xfrm>
            <a:off x="212637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6" name="Rectangle 1695"/>
          <p:cNvSpPr/>
          <p:nvPr userDrawn="1"/>
        </p:nvSpPr>
        <p:spPr>
          <a:xfrm>
            <a:off x="425274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7" name="Rectangle 1696"/>
          <p:cNvSpPr/>
          <p:nvPr userDrawn="1"/>
        </p:nvSpPr>
        <p:spPr>
          <a:xfrm>
            <a:off x="637911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8" name="Rectangle 1697"/>
          <p:cNvSpPr/>
          <p:nvPr userDrawn="1"/>
        </p:nvSpPr>
        <p:spPr>
          <a:xfrm>
            <a:off x="850548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9" name="Rectangle 1698"/>
          <p:cNvSpPr/>
          <p:nvPr userDrawn="1"/>
        </p:nvSpPr>
        <p:spPr>
          <a:xfrm>
            <a:off x="1063185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0" name="Rectangle 1699"/>
          <p:cNvSpPr/>
          <p:nvPr userDrawn="1"/>
        </p:nvSpPr>
        <p:spPr>
          <a:xfrm>
            <a:off x="0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1" name="Rectangle 1700"/>
          <p:cNvSpPr/>
          <p:nvPr userDrawn="1"/>
        </p:nvSpPr>
        <p:spPr>
          <a:xfrm>
            <a:off x="212637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2" name="Rectangle 1701"/>
          <p:cNvSpPr/>
          <p:nvPr userDrawn="1"/>
        </p:nvSpPr>
        <p:spPr>
          <a:xfrm>
            <a:off x="425274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3" name="Rectangle 1702"/>
          <p:cNvSpPr/>
          <p:nvPr userDrawn="1"/>
        </p:nvSpPr>
        <p:spPr>
          <a:xfrm>
            <a:off x="637911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4" name="Rectangle 1703"/>
          <p:cNvSpPr/>
          <p:nvPr userDrawn="1"/>
        </p:nvSpPr>
        <p:spPr>
          <a:xfrm>
            <a:off x="850548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5" name="Rectangle 1704"/>
          <p:cNvSpPr/>
          <p:nvPr userDrawn="1"/>
        </p:nvSpPr>
        <p:spPr>
          <a:xfrm>
            <a:off x="1063185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6" name="Rectangle 1705"/>
          <p:cNvSpPr/>
          <p:nvPr userDrawn="1"/>
        </p:nvSpPr>
        <p:spPr>
          <a:xfrm>
            <a:off x="0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7" name="Rectangle 1706"/>
          <p:cNvSpPr/>
          <p:nvPr userDrawn="1"/>
        </p:nvSpPr>
        <p:spPr>
          <a:xfrm>
            <a:off x="212637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8" name="Rectangle 1707"/>
          <p:cNvSpPr/>
          <p:nvPr userDrawn="1"/>
        </p:nvSpPr>
        <p:spPr>
          <a:xfrm>
            <a:off x="425274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9" name="Rectangle 1708"/>
          <p:cNvSpPr/>
          <p:nvPr userDrawn="1"/>
        </p:nvSpPr>
        <p:spPr>
          <a:xfrm>
            <a:off x="637911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0" name="Rectangle 1709"/>
          <p:cNvSpPr/>
          <p:nvPr userDrawn="1"/>
        </p:nvSpPr>
        <p:spPr>
          <a:xfrm>
            <a:off x="850548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1" name="Rectangle 1710"/>
          <p:cNvSpPr/>
          <p:nvPr userDrawn="1"/>
        </p:nvSpPr>
        <p:spPr>
          <a:xfrm>
            <a:off x="1063185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2" name="Rectangle 1711"/>
          <p:cNvSpPr/>
          <p:nvPr userDrawn="1"/>
        </p:nvSpPr>
        <p:spPr>
          <a:xfrm>
            <a:off x="0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3" name="Rectangle 1712"/>
          <p:cNvSpPr/>
          <p:nvPr userDrawn="1"/>
        </p:nvSpPr>
        <p:spPr>
          <a:xfrm>
            <a:off x="212637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4" name="Rectangle 1713"/>
          <p:cNvSpPr/>
          <p:nvPr userDrawn="1"/>
        </p:nvSpPr>
        <p:spPr>
          <a:xfrm>
            <a:off x="425274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5" name="Rectangle 1714"/>
          <p:cNvSpPr/>
          <p:nvPr userDrawn="1"/>
        </p:nvSpPr>
        <p:spPr>
          <a:xfrm>
            <a:off x="637911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6" name="Rectangle 1715"/>
          <p:cNvSpPr/>
          <p:nvPr userDrawn="1"/>
        </p:nvSpPr>
        <p:spPr>
          <a:xfrm>
            <a:off x="850548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7" name="Rectangle 1716"/>
          <p:cNvSpPr/>
          <p:nvPr userDrawn="1"/>
        </p:nvSpPr>
        <p:spPr>
          <a:xfrm>
            <a:off x="1063185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8" name="Rectangle 1717"/>
          <p:cNvSpPr/>
          <p:nvPr userDrawn="1"/>
        </p:nvSpPr>
        <p:spPr>
          <a:xfrm>
            <a:off x="0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9" name="Rectangle 1718"/>
          <p:cNvSpPr/>
          <p:nvPr userDrawn="1"/>
        </p:nvSpPr>
        <p:spPr>
          <a:xfrm>
            <a:off x="212637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0" name="Rectangle 1719"/>
          <p:cNvSpPr/>
          <p:nvPr userDrawn="1"/>
        </p:nvSpPr>
        <p:spPr>
          <a:xfrm>
            <a:off x="425274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1" name="Rectangle 1720"/>
          <p:cNvSpPr/>
          <p:nvPr userDrawn="1"/>
        </p:nvSpPr>
        <p:spPr>
          <a:xfrm>
            <a:off x="637911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2" name="Rectangle 1721"/>
          <p:cNvSpPr/>
          <p:nvPr userDrawn="1"/>
        </p:nvSpPr>
        <p:spPr>
          <a:xfrm>
            <a:off x="850548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3" name="Rectangle 1722"/>
          <p:cNvSpPr/>
          <p:nvPr userDrawn="1"/>
        </p:nvSpPr>
        <p:spPr>
          <a:xfrm>
            <a:off x="1063185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4" name="Rectangle 1723"/>
          <p:cNvSpPr/>
          <p:nvPr userDrawn="1"/>
        </p:nvSpPr>
        <p:spPr>
          <a:xfrm>
            <a:off x="0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5" name="Rectangle 1724"/>
          <p:cNvSpPr/>
          <p:nvPr userDrawn="1"/>
        </p:nvSpPr>
        <p:spPr>
          <a:xfrm>
            <a:off x="212637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6" name="Rectangle 1725"/>
          <p:cNvSpPr/>
          <p:nvPr userDrawn="1"/>
        </p:nvSpPr>
        <p:spPr>
          <a:xfrm>
            <a:off x="425274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7" name="Rectangle 1726"/>
          <p:cNvSpPr/>
          <p:nvPr userDrawn="1"/>
        </p:nvSpPr>
        <p:spPr>
          <a:xfrm>
            <a:off x="637911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8" name="Rectangle 1727"/>
          <p:cNvSpPr/>
          <p:nvPr userDrawn="1"/>
        </p:nvSpPr>
        <p:spPr>
          <a:xfrm>
            <a:off x="850548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9" name="Rectangle 1728"/>
          <p:cNvSpPr/>
          <p:nvPr userDrawn="1"/>
        </p:nvSpPr>
        <p:spPr>
          <a:xfrm>
            <a:off x="1063185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0" name="Rectangle 1759"/>
          <p:cNvSpPr/>
          <p:nvPr userDrawn="1"/>
        </p:nvSpPr>
        <p:spPr>
          <a:xfrm>
            <a:off x="0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1" name="Rectangle 1760"/>
          <p:cNvSpPr/>
          <p:nvPr userDrawn="1"/>
        </p:nvSpPr>
        <p:spPr>
          <a:xfrm>
            <a:off x="212637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2" name="Rectangle 1761"/>
          <p:cNvSpPr/>
          <p:nvPr userDrawn="1"/>
        </p:nvSpPr>
        <p:spPr>
          <a:xfrm>
            <a:off x="425274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3" name="Rectangle 1762"/>
          <p:cNvSpPr/>
          <p:nvPr userDrawn="1"/>
        </p:nvSpPr>
        <p:spPr>
          <a:xfrm>
            <a:off x="637911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4" name="Rectangle 1763"/>
          <p:cNvSpPr/>
          <p:nvPr userDrawn="1"/>
        </p:nvSpPr>
        <p:spPr>
          <a:xfrm>
            <a:off x="850548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5" name="Rectangle 1764"/>
          <p:cNvSpPr/>
          <p:nvPr userDrawn="1"/>
        </p:nvSpPr>
        <p:spPr>
          <a:xfrm>
            <a:off x="1063185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6" name="Rectangle 1765"/>
          <p:cNvSpPr/>
          <p:nvPr userDrawn="1"/>
        </p:nvSpPr>
        <p:spPr>
          <a:xfrm>
            <a:off x="0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7" name="Rectangle 1766"/>
          <p:cNvSpPr/>
          <p:nvPr userDrawn="1"/>
        </p:nvSpPr>
        <p:spPr>
          <a:xfrm>
            <a:off x="212637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8" name="Rectangle 1767"/>
          <p:cNvSpPr/>
          <p:nvPr userDrawn="1"/>
        </p:nvSpPr>
        <p:spPr>
          <a:xfrm>
            <a:off x="425274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9" name="Rectangle 1768"/>
          <p:cNvSpPr/>
          <p:nvPr userDrawn="1"/>
        </p:nvSpPr>
        <p:spPr>
          <a:xfrm>
            <a:off x="637911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0" name="Rectangle 1769"/>
          <p:cNvSpPr/>
          <p:nvPr userDrawn="1"/>
        </p:nvSpPr>
        <p:spPr>
          <a:xfrm>
            <a:off x="850548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1" name="Rectangle 1770"/>
          <p:cNvSpPr/>
          <p:nvPr userDrawn="1"/>
        </p:nvSpPr>
        <p:spPr>
          <a:xfrm>
            <a:off x="1063185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2" name="Rectangle 1771"/>
          <p:cNvSpPr/>
          <p:nvPr userDrawn="1"/>
        </p:nvSpPr>
        <p:spPr>
          <a:xfrm>
            <a:off x="0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3" name="Rectangle 1772"/>
          <p:cNvSpPr/>
          <p:nvPr userDrawn="1"/>
        </p:nvSpPr>
        <p:spPr>
          <a:xfrm>
            <a:off x="212637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4" name="Rectangle 1773"/>
          <p:cNvSpPr/>
          <p:nvPr userDrawn="1"/>
        </p:nvSpPr>
        <p:spPr>
          <a:xfrm>
            <a:off x="425274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5" name="Rectangle 1774"/>
          <p:cNvSpPr/>
          <p:nvPr userDrawn="1"/>
        </p:nvSpPr>
        <p:spPr>
          <a:xfrm>
            <a:off x="637911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6" name="Rectangle 1775"/>
          <p:cNvSpPr/>
          <p:nvPr userDrawn="1"/>
        </p:nvSpPr>
        <p:spPr>
          <a:xfrm>
            <a:off x="850548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7" name="Rectangle 1776"/>
          <p:cNvSpPr/>
          <p:nvPr userDrawn="1"/>
        </p:nvSpPr>
        <p:spPr>
          <a:xfrm>
            <a:off x="1063185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8" name="Rectangle 1777"/>
          <p:cNvSpPr/>
          <p:nvPr userDrawn="1"/>
        </p:nvSpPr>
        <p:spPr>
          <a:xfrm>
            <a:off x="0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9" name="Rectangle 1778"/>
          <p:cNvSpPr/>
          <p:nvPr userDrawn="1"/>
        </p:nvSpPr>
        <p:spPr>
          <a:xfrm>
            <a:off x="212637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0" name="Rectangle 1779"/>
          <p:cNvSpPr/>
          <p:nvPr userDrawn="1"/>
        </p:nvSpPr>
        <p:spPr>
          <a:xfrm>
            <a:off x="425274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1" name="Rectangle 1780"/>
          <p:cNvSpPr/>
          <p:nvPr userDrawn="1"/>
        </p:nvSpPr>
        <p:spPr>
          <a:xfrm>
            <a:off x="637911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2" name="Rectangle 1781"/>
          <p:cNvSpPr/>
          <p:nvPr userDrawn="1"/>
        </p:nvSpPr>
        <p:spPr>
          <a:xfrm>
            <a:off x="850548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3" name="Rectangle 1782"/>
          <p:cNvSpPr/>
          <p:nvPr userDrawn="1"/>
        </p:nvSpPr>
        <p:spPr>
          <a:xfrm>
            <a:off x="1063185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4" name="Rectangle 1783"/>
          <p:cNvSpPr/>
          <p:nvPr userDrawn="1"/>
        </p:nvSpPr>
        <p:spPr>
          <a:xfrm>
            <a:off x="0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5" name="Rectangle 1784"/>
          <p:cNvSpPr/>
          <p:nvPr userDrawn="1"/>
        </p:nvSpPr>
        <p:spPr>
          <a:xfrm>
            <a:off x="212637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6" name="Rectangle 1785"/>
          <p:cNvSpPr/>
          <p:nvPr userDrawn="1"/>
        </p:nvSpPr>
        <p:spPr>
          <a:xfrm>
            <a:off x="425274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7" name="Rectangle 1786"/>
          <p:cNvSpPr/>
          <p:nvPr userDrawn="1"/>
        </p:nvSpPr>
        <p:spPr>
          <a:xfrm>
            <a:off x="637911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8" name="Rectangle 1787"/>
          <p:cNvSpPr/>
          <p:nvPr userDrawn="1"/>
        </p:nvSpPr>
        <p:spPr>
          <a:xfrm>
            <a:off x="850548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9" name="Rectangle 1788"/>
          <p:cNvSpPr/>
          <p:nvPr userDrawn="1"/>
        </p:nvSpPr>
        <p:spPr>
          <a:xfrm>
            <a:off x="1063185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0" name="Rectangle 1789"/>
          <p:cNvSpPr/>
          <p:nvPr userDrawn="1"/>
        </p:nvSpPr>
        <p:spPr>
          <a:xfrm>
            <a:off x="0" y="45008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1" name="Rectangle 1790"/>
          <p:cNvSpPr/>
          <p:nvPr userDrawn="1"/>
        </p:nvSpPr>
        <p:spPr>
          <a:xfrm>
            <a:off x="212637" y="45008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2" name="Rectangle 1791"/>
          <p:cNvSpPr/>
          <p:nvPr userDrawn="1"/>
        </p:nvSpPr>
        <p:spPr>
          <a:xfrm>
            <a:off x="425274" y="45008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3" name="Rectangle 1792"/>
          <p:cNvSpPr/>
          <p:nvPr userDrawn="1"/>
        </p:nvSpPr>
        <p:spPr>
          <a:xfrm>
            <a:off x="637911" y="45008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4" name="Rectangle 1793"/>
          <p:cNvSpPr/>
          <p:nvPr userDrawn="1"/>
        </p:nvSpPr>
        <p:spPr>
          <a:xfrm>
            <a:off x="850548" y="45008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6" name="Rectangle 1795"/>
          <p:cNvSpPr/>
          <p:nvPr userDrawn="1"/>
        </p:nvSpPr>
        <p:spPr>
          <a:xfrm>
            <a:off x="0" y="4714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7" name="Rectangle 1796"/>
          <p:cNvSpPr/>
          <p:nvPr userDrawn="1"/>
        </p:nvSpPr>
        <p:spPr>
          <a:xfrm>
            <a:off x="212637" y="4714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8" name="Rectangle 1797"/>
          <p:cNvSpPr/>
          <p:nvPr userDrawn="1"/>
        </p:nvSpPr>
        <p:spPr>
          <a:xfrm>
            <a:off x="425274" y="4714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9" name="Rectangle 1798"/>
          <p:cNvSpPr/>
          <p:nvPr userDrawn="1"/>
        </p:nvSpPr>
        <p:spPr>
          <a:xfrm>
            <a:off x="637911" y="4714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0" name="Rectangle 1799"/>
          <p:cNvSpPr/>
          <p:nvPr userDrawn="1"/>
        </p:nvSpPr>
        <p:spPr>
          <a:xfrm>
            <a:off x="850548" y="4714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2" name="Rectangle 1801"/>
          <p:cNvSpPr/>
          <p:nvPr userDrawn="1"/>
        </p:nvSpPr>
        <p:spPr>
          <a:xfrm>
            <a:off x="0" y="4928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3" name="Rectangle 1802"/>
          <p:cNvSpPr/>
          <p:nvPr userDrawn="1"/>
        </p:nvSpPr>
        <p:spPr>
          <a:xfrm>
            <a:off x="212637" y="4928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4" name="Rectangle 1803"/>
          <p:cNvSpPr/>
          <p:nvPr userDrawn="1"/>
        </p:nvSpPr>
        <p:spPr>
          <a:xfrm>
            <a:off x="425274" y="4928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5" name="Rectangle 1804"/>
          <p:cNvSpPr/>
          <p:nvPr userDrawn="1"/>
        </p:nvSpPr>
        <p:spPr>
          <a:xfrm>
            <a:off x="637911" y="49288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6" name="Rectangle 1805"/>
          <p:cNvSpPr/>
          <p:nvPr userDrawn="1"/>
        </p:nvSpPr>
        <p:spPr>
          <a:xfrm>
            <a:off x="850548" y="4928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8" name="Rectangle 1807"/>
          <p:cNvSpPr/>
          <p:nvPr userDrawn="1"/>
        </p:nvSpPr>
        <p:spPr>
          <a:xfrm>
            <a:off x="0" y="5143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9" name="Rectangle 1808"/>
          <p:cNvSpPr/>
          <p:nvPr userDrawn="1"/>
        </p:nvSpPr>
        <p:spPr>
          <a:xfrm>
            <a:off x="212637" y="5143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0" name="Rectangle 1809"/>
          <p:cNvSpPr/>
          <p:nvPr userDrawn="1"/>
        </p:nvSpPr>
        <p:spPr>
          <a:xfrm>
            <a:off x="425274" y="5143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1" name="Rectangle 1810"/>
          <p:cNvSpPr/>
          <p:nvPr userDrawn="1"/>
        </p:nvSpPr>
        <p:spPr>
          <a:xfrm>
            <a:off x="637911" y="5143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2" name="Rectangle 1811"/>
          <p:cNvSpPr/>
          <p:nvPr userDrawn="1"/>
        </p:nvSpPr>
        <p:spPr>
          <a:xfrm>
            <a:off x="850548" y="5143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4" name="Rectangle 1813"/>
          <p:cNvSpPr/>
          <p:nvPr userDrawn="1"/>
        </p:nvSpPr>
        <p:spPr>
          <a:xfrm>
            <a:off x="0" y="53581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5" name="Rectangle 1814"/>
          <p:cNvSpPr/>
          <p:nvPr userDrawn="1"/>
        </p:nvSpPr>
        <p:spPr>
          <a:xfrm>
            <a:off x="212637" y="53581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6" name="Rectangle 1815"/>
          <p:cNvSpPr/>
          <p:nvPr userDrawn="1"/>
        </p:nvSpPr>
        <p:spPr>
          <a:xfrm>
            <a:off x="425274" y="535814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7" name="Rectangle 1816"/>
          <p:cNvSpPr/>
          <p:nvPr userDrawn="1"/>
        </p:nvSpPr>
        <p:spPr>
          <a:xfrm>
            <a:off x="637911" y="53581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8" name="Rectangle 1817"/>
          <p:cNvSpPr/>
          <p:nvPr userDrawn="1"/>
        </p:nvSpPr>
        <p:spPr>
          <a:xfrm>
            <a:off x="850548" y="53581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0" name="Rectangle 1819"/>
          <p:cNvSpPr/>
          <p:nvPr userDrawn="1"/>
        </p:nvSpPr>
        <p:spPr>
          <a:xfrm>
            <a:off x="0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1" name="Rectangle 1820"/>
          <p:cNvSpPr/>
          <p:nvPr userDrawn="1"/>
        </p:nvSpPr>
        <p:spPr>
          <a:xfrm>
            <a:off x="212637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2" name="Rectangle 1821"/>
          <p:cNvSpPr/>
          <p:nvPr userDrawn="1"/>
        </p:nvSpPr>
        <p:spPr>
          <a:xfrm>
            <a:off x="425274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3" name="Rectangle 1822"/>
          <p:cNvSpPr/>
          <p:nvPr userDrawn="1"/>
        </p:nvSpPr>
        <p:spPr>
          <a:xfrm>
            <a:off x="637911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4" name="Rectangle 1823"/>
          <p:cNvSpPr/>
          <p:nvPr userDrawn="1"/>
        </p:nvSpPr>
        <p:spPr>
          <a:xfrm>
            <a:off x="850548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5" name="Rectangle 1824"/>
          <p:cNvSpPr/>
          <p:nvPr userDrawn="1"/>
        </p:nvSpPr>
        <p:spPr>
          <a:xfrm>
            <a:off x="1063185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6" name="Rectangle 1825"/>
          <p:cNvSpPr/>
          <p:nvPr userDrawn="1"/>
        </p:nvSpPr>
        <p:spPr>
          <a:xfrm>
            <a:off x="0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7" name="Rectangle 1826"/>
          <p:cNvSpPr/>
          <p:nvPr userDrawn="1"/>
        </p:nvSpPr>
        <p:spPr>
          <a:xfrm>
            <a:off x="212637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8" name="Rectangle 1827"/>
          <p:cNvSpPr/>
          <p:nvPr userDrawn="1"/>
        </p:nvSpPr>
        <p:spPr>
          <a:xfrm>
            <a:off x="425274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9" name="Rectangle 1828"/>
          <p:cNvSpPr/>
          <p:nvPr userDrawn="1"/>
        </p:nvSpPr>
        <p:spPr>
          <a:xfrm>
            <a:off x="637911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0" name="Rectangle 1829"/>
          <p:cNvSpPr/>
          <p:nvPr userDrawn="1"/>
        </p:nvSpPr>
        <p:spPr>
          <a:xfrm>
            <a:off x="850548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1" name="Rectangle 1830"/>
          <p:cNvSpPr/>
          <p:nvPr userDrawn="1"/>
        </p:nvSpPr>
        <p:spPr>
          <a:xfrm>
            <a:off x="1063185" y="578611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2" name="Rectangle 1831"/>
          <p:cNvSpPr/>
          <p:nvPr userDrawn="1"/>
        </p:nvSpPr>
        <p:spPr>
          <a:xfrm>
            <a:off x="0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3" name="Rectangle 1832"/>
          <p:cNvSpPr/>
          <p:nvPr userDrawn="1"/>
        </p:nvSpPr>
        <p:spPr>
          <a:xfrm>
            <a:off x="212637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4" name="Rectangle 1833"/>
          <p:cNvSpPr/>
          <p:nvPr userDrawn="1"/>
        </p:nvSpPr>
        <p:spPr>
          <a:xfrm>
            <a:off x="425274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5" name="Rectangle 1834"/>
          <p:cNvSpPr/>
          <p:nvPr userDrawn="1"/>
        </p:nvSpPr>
        <p:spPr>
          <a:xfrm>
            <a:off x="637911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6" name="Rectangle 1835"/>
          <p:cNvSpPr/>
          <p:nvPr userDrawn="1"/>
        </p:nvSpPr>
        <p:spPr>
          <a:xfrm>
            <a:off x="850548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7" name="Rectangle 1836"/>
          <p:cNvSpPr/>
          <p:nvPr userDrawn="1"/>
        </p:nvSpPr>
        <p:spPr>
          <a:xfrm>
            <a:off x="1063185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8" name="Rectangle 1837"/>
          <p:cNvSpPr/>
          <p:nvPr userDrawn="1"/>
        </p:nvSpPr>
        <p:spPr>
          <a:xfrm>
            <a:off x="0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9" name="Rectangle 1838"/>
          <p:cNvSpPr/>
          <p:nvPr userDrawn="1"/>
        </p:nvSpPr>
        <p:spPr>
          <a:xfrm>
            <a:off x="212637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0" name="Rectangle 1839"/>
          <p:cNvSpPr/>
          <p:nvPr userDrawn="1"/>
        </p:nvSpPr>
        <p:spPr>
          <a:xfrm>
            <a:off x="425274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1" name="Rectangle 1840"/>
          <p:cNvSpPr/>
          <p:nvPr userDrawn="1"/>
        </p:nvSpPr>
        <p:spPr>
          <a:xfrm>
            <a:off x="637911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2" name="Rectangle 1841"/>
          <p:cNvSpPr/>
          <p:nvPr userDrawn="1"/>
        </p:nvSpPr>
        <p:spPr>
          <a:xfrm>
            <a:off x="850548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3" name="Rectangle 1842"/>
          <p:cNvSpPr/>
          <p:nvPr userDrawn="1"/>
        </p:nvSpPr>
        <p:spPr>
          <a:xfrm>
            <a:off x="1063185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4" name="Rectangle 1843"/>
          <p:cNvSpPr/>
          <p:nvPr userDrawn="1"/>
        </p:nvSpPr>
        <p:spPr>
          <a:xfrm>
            <a:off x="0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5" name="Rectangle 1844"/>
          <p:cNvSpPr/>
          <p:nvPr userDrawn="1"/>
        </p:nvSpPr>
        <p:spPr>
          <a:xfrm>
            <a:off x="212637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6" name="Rectangle 1845"/>
          <p:cNvSpPr/>
          <p:nvPr userDrawn="1"/>
        </p:nvSpPr>
        <p:spPr>
          <a:xfrm>
            <a:off x="425274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7" name="Rectangle 1846"/>
          <p:cNvSpPr/>
          <p:nvPr userDrawn="1"/>
        </p:nvSpPr>
        <p:spPr>
          <a:xfrm>
            <a:off x="637911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8" name="Rectangle 1847"/>
          <p:cNvSpPr/>
          <p:nvPr userDrawn="1"/>
        </p:nvSpPr>
        <p:spPr>
          <a:xfrm>
            <a:off x="850548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9" name="Rectangle 1848"/>
          <p:cNvSpPr/>
          <p:nvPr userDrawn="1"/>
        </p:nvSpPr>
        <p:spPr>
          <a:xfrm>
            <a:off x="1063185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0" name="Rectangle 1849"/>
          <p:cNvSpPr/>
          <p:nvPr userDrawn="1"/>
        </p:nvSpPr>
        <p:spPr>
          <a:xfrm>
            <a:off x="0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1" name="Rectangle 1850"/>
          <p:cNvSpPr/>
          <p:nvPr userDrawn="1"/>
        </p:nvSpPr>
        <p:spPr>
          <a:xfrm>
            <a:off x="212637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2" name="Rectangle 1851"/>
          <p:cNvSpPr/>
          <p:nvPr userDrawn="1"/>
        </p:nvSpPr>
        <p:spPr>
          <a:xfrm>
            <a:off x="425274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3" name="Rectangle 1852"/>
          <p:cNvSpPr/>
          <p:nvPr userDrawn="1"/>
        </p:nvSpPr>
        <p:spPr>
          <a:xfrm>
            <a:off x="637911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4" name="Rectangle 1853"/>
          <p:cNvSpPr/>
          <p:nvPr userDrawn="1"/>
        </p:nvSpPr>
        <p:spPr>
          <a:xfrm>
            <a:off x="850548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5" name="Rectangle 1854"/>
          <p:cNvSpPr/>
          <p:nvPr userDrawn="1"/>
        </p:nvSpPr>
        <p:spPr>
          <a:xfrm>
            <a:off x="1063185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6" name="Rectangle 1855"/>
          <p:cNvSpPr/>
          <p:nvPr userDrawn="1"/>
        </p:nvSpPr>
        <p:spPr>
          <a:xfrm>
            <a:off x="1275822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7" name="Rectangle 1856"/>
          <p:cNvSpPr/>
          <p:nvPr userDrawn="1"/>
        </p:nvSpPr>
        <p:spPr>
          <a:xfrm>
            <a:off x="1488459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8" name="Rectangle 1857"/>
          <p:cNvSpPr/>
          <p:nvPr userDrawn="1"/>
        </p:nvSpPr>
        <p:spPr>
          <a:xfrm>
            <a:off x="1701096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9" name="Rectangle 1858"/>
          <p:cNvSpPr/>
          <p:nvPr userDrawn="1"/>
        </p:nvSpPr>
        <p:spPr>
          <a:xfrm>
            <a:off x="1913733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0" name="Rectangle 1859"/>
          <p:cNvSpPr/>
          <p:nvPr userDrawn="1"/>
        </p:nvSpPr>
        <p:spPr>
          <a:xfrm>
            <a:off x="2126370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1" name="Rectangle 1860"/>
          <p:cNvSpPr/>
          <p:nvPr userDrawn="1"/>
        </p:nvSpPr>
        <p:spPr>
          <a:xfrm>
            <a:off x="2339007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2" name="Rectangle 1861"/>
          <p:cNvSpPr/>
          <p:nvPr userDrawn="1"/>
        </p:nvSpPr>
        <p:spPr>
          <a:xfrm>
            <a:off x="1275822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3" name="Rectangle 1862"/>
          <p:cNvSpPr/>
          <p:nvPr userDrawn="1"/>
        </p:nvSpPr>
        <p:spPr>
          <a:xfrm>
            <a:off x="1488459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4" name="Rectangle 1863"/>
          <p:cNvSpPr/>
          <p:nvPr userDrawn="1"/>
        </p:nvSpPr>
        <p:spPr>
          <a:xfrm>
            <a:off x="1701096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5" name="Rectangle 1864"/>
          <p:cNvSpPr/>
          <p:nvPr userDrawn="1"/>
        </p:nvSpPr>
        <p:spPr>
          <a:xfrm>
            <a:off x="1913733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6" name="Rectangle 1865"/>
          <p:cNvSpPr/>
          <p:nvPr userDrawn="1"/>
        </p:nvSpPr>
        <p:spPr>
          <a:xfrm>
            <a:off x="2126370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7" name="Rectangle 1866"/>
          <p:cNvSpPr/>
          <p:nvPr userDrawn="1"/>
        </p:nvSpPr>
        <p:spPr>
          <a:xfrm>
            <a:off x="2339007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8" name="Rectangle 1867"/>
          <p:cNvSpPr/>
          <p:nvPr userDrawn="1"/>
        </p:nvSpPr>
        <p:spPr>
          <a:xfrm>
            <a:off x="1275822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9" name="Rectangle 1868"/>
          <p:cNvSpPr/>
          <p:nvPr userDrawn="1"/>
        </p:nvSpPr>
        <p:spPr>
          <a:xfrm>
            <a:off x="1488459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0" name="Rectangle 1869"/>
          <p:cNvSpPr/>
          <p:nvPr userDrawn="1"/>
        </p:nvSpPr>
        <p:spPr>
          <a:xfrm>
            <a:off x="1701096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1" name="Rectangle 1870"/>
          <p:cNvSpPr/>
          <p:nvPr userDrawn="1"/>
        </p:nvSpPr>
        <p:spPr>
          <a:xfrm>
            <a:off x="1913733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2" name="Rectangle 1871"/>
          <p:cNvSpPr/>
          <p:nvPr userDrawn="1"/>
        </p:nvSpPr>
        <p:spPr>
          <a:xfrm>
            <a:off x="2126370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3" name="Rectangle 1872"/>
          <p:cNvSpPr/>
          <p:nvPr userDrawn="1"/>
        </p:nvSpPr>
        <p:spPr>
          <a:xfrm>
            <a:off x="2339007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4" name="Rectangle 1873"/>
          <p:cNvSpPr/>
          <p:nvPr userDrawn="1"/>
        </p:nvSpPr>
        <p:spPr>
          <a:xfrm>
            <a:off x="1275822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5" name="Rectangle 1874"/>
          <p:cNvSpPr/>
          <p:nvPr userDrawn="1"/>
        </p:nvSpPr>
        <p:spPr>
          <a:xfrm>
            <a:off x="1488459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6" name="Rectangle 1875"/>
          <p:cNvSpPr/>
          <p:nvPr userDrawn="1"/>
        </p:nvSpPr>
        <p:spPr>
          <a:xfrm>
            <a:off x="1701096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7" name="Rectangle 1876"/>
          <p:cNvSpPr/>
          <p:nvPr userDrawn="1"/>
        </p:nvSpPr>
        <p:spPr>
          <a:xfrm>
            <a:off x="1913733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8" name="Rectangle 1877"/>
          <p:cNvSpPr/>
          <p:nvPr userDrawn="1"/>
        </p:nvSpPr>
        <p:spPr>
          <a:xfrm>
            <a:off x="2126370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9" name="Rectangle 1878"/>
          <p:cNvSpPr/>
          <p:nvPr userDrawn="1"/>
        </p:nvSpPr>
        <p:spPr>
          <a:xfrm>
            <a:off x="2339007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0" name="Rectangle 1879"/>
          <p:cNvSpPr/>
          <p:nvPr userDrawn="1"/>
        </p:nvSpPr>
        <p:spPr>
          <a:xfrm>
            <a:off x="1275822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1" name="Rectangle 1880"/>
          <p:cNvSpPr/>
          <p:nvPr userDrawn="1"/>
        </p:nvSpPr>
        <p:spPr>
          <a:xfrm>
            <a:off x="1488459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2" name="Rectangle 1881"/>
          <p:cNvSpPr/>
          <p:nvPr userDrawn="1"/>
        </p:nvSpPr>
        <p:spPr>
          <a:xfrm>
            <a:off x="1701096" y="8572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3" name="Rectangle 1882"/>
          <p:cNvSpPr/>
          <p:nvPr userDrawn="1"/>
        </p:nvSpPr>
        <p:spPr>
          <a:xfrm>
            <a:off x="1913733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4" name="Rectangle 1883"/>
          <p:cNvSpPr/>
          <p:nvPr userDrawn="1"/>
        </p:nvSpPr>
        <p:spPr>
          <a:xfrm>
            <a:off x="2126370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5" name="Rectangle 1884"/>
          <p:cNvSpPr/>
          <p:nvPr userDrawn="1"/>
        </p:nvSpPr>
        <p:spPr>
          <a:xfrm>
            <a:off x="2339007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6" name="Rectangle 1885"/>
          <p:cNvSpPr/>
          <p:nvPr userDrawn="1"/>
        </p:nvSpPr>
        <p:spPr>
          <a:xfrm>
            <a:off x="1275822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7" name="Rectangle 1886"/>
          <p:cNvSpPr/>
          <p:nvPr userDrawn="1"/>
        </p:nvSpPr>
        <p:spPr>
          <a:xfrm>
            <a:off x="1488459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8" name="Rectangle 1887"/>
          <p:cNvSpPr/>
          <p:nvPr userDrawn="1"/>
        </p:nvSpPr>
        <p:spPr>
          <a:xfrm>
            <a:off x="1701096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9" name="Rectangle 1888"/>
          <p:cNvSpPr/>
          <p:nvPr userDrawn="1"/>
        </p:nvSpPr>
        <p:spPr>
          <a:xfrm>
            <a:off x="1913733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0" name="Rectangle 1889"/>
          <p:cNvSpPr/>
          <p:nvPr userDrawn="1"/>
        </p:nvSpPr>
        <p:spPr>
          <a:xfrm>
            <a:off x="2126370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1" name="Rectangle 1890"/>
          <p:cNvSpPr/>
          <p:nvPr userDrawn="1"/>
        </p:nvSpPr>
        <p:spPr>
          <a:xfrm>
            <a:off x="2339007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2" name="Rectangle 1891"/>
          <p:cNvSpPr/>
          <p:nvPr userDrawn="1"/>
        </p:nvSpPr>
        <p:spPr>
          <a:xfrm>
            <a:off x="1275822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3" name="Rectangle 1892"/>
          <p:cNvSpPr/>
          <p:nvPr userDrawn="1"/>
        </p:nvSpPr>
        <p:spPr>
          <a:xfrm>
            <a:off x="1488459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4" name="Rectangle 1893"/>
          <p:cNvSpPr/>
          <p:nvPr userDrawn="1"/>
        </p:nvSpPr>
        <p:spPr>
          <a:xfrm>
            <a:off x="1701096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5" name="Rectangle 1894"/>
          <p:cNvSpPr/>
          <p:nvPr userDrawn="1"/>
        </p:nvSpPr>
        <p:spPr>
          <a:xfrm>
            <a:off x="1913733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6" name="Rectangle 1895"/>
          <p:cNvSpPr/>
          <p:nvPr userDrawn="1"/>
        </p:nvSpPr>
        <p:spPr>
          <a:xfrm>
            <a:off x="2126370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7" name="Rectangle 1896"/>
          <p:cNvSpPr/>
          <p:nvPr userDrawn="1"/>
        </p:nvSpPr>
        <p:spPr>
          <a:xfrm>
            <a:off x="2339007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8" name="Rectangle 1897"/>
          <p:cNvSpPr/>
          <p:nvPr userDrawn="1"/>
        </p:nvSpPr>
        <p:spPr>
          <a:xfrm>
            <a:off x="1275822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9" name="Rectangle 1898"/>
          <p:cNvSpPr/>
          <p:nvPr userDrawn="1"/>
        </p:nvSpPr>
        <p:spPr>
          <a:xfrm>
            <a:off x="1488459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0" name="Rectangle 1899"/>
          <p:cNvSpPr/>
          <p:nvPr userDrawn="1"/>
        </p:nvSpPr>
        <p:spPr>
          <a:xfrm>
            <a:off x="1701096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1" name="Rectangle 1900"/>
          <p:cNvSpPr/>
          <p:nvPr userDrawn="1"/>
        </p:nvSpPr>
        <p:spPr>
          <a:xfrm>
            <a:off x="1913733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2" name="Rectangle 1901"/>
          <p:cNvSpPr/>
          <p:nvPr userDrawn="1"/>
        </p:nvSpPr>
        <p:spPr>
          <a:xfrm>
            <a:off x="2126370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3" name="Rectangle 1902"/>
          <p:cNvSpPr/>
          <p:nvPr userDrawn="1"/>
        </p:nvSpPr>
        <p:spPr>
          <a:xfrm>
            <a:off x="2339007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4" name="Rectangle 1903"/>
          <p:cNvSpPr/>
          <p:nvPr userDrawn="1"/>
        </p:nvSpPr>
        <p:spPr>
          <a:xfrm>
            <a:off x="1275822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5" name="Rectangle 1904"/>
          <p:cNvSpPr/>
          <p:nvPr userDrawn="1"/>
        </p:nvSpPr>
        <p:spPr>
          <a:xfrm>
            <a:off x="1488459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6" name="Rectangle 1905"/>
          <p:cNvSpPr/>
          <p:nvPr userDrawn="1"/>
        </p:nvSpPr>
        <p:spPr>
          <a:xfrm>
            <a:off x="1701096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7" name="Rectangle 1906"/>
          <p:cNvSpPr/>
          <p:nvPr userDrawn="1"/>
        </p:nvSpPr>
        <p:spPr>
          <a:xfrm>
            <a:off x="1913733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8" name="Rectangle 1907"/>
          <p:cNvSpPr/>
          <p:nvPr userDrawn="1"/>
        </p:nvSpPr>
        <p:spPr>
          <a:xfrm>
            <a:off x="2126370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9" name="Rectangle 1908"/>
          <p:cNvSpPr/>
          <p:nvPr userDrawn="1"/>
        </p:nvSpPr>
        <p:spPr>
          <a:xfrm>
            <a:off x="2339007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0" name="Rectangle 1909"/>
          <p:cNvSpPr/>
          <p:nvPr userDrawn="1"/>
        </p:nvSpPr>
        <p:spPr>
          <a:xfrm>
            <a:off x="1275822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1" name="Rectangle 1910"/>
          <p:cNvSpPr/>
          <p:nvPr userDrawn="1"/>
        </p:nvSpPr>
        <p:spPr>
          <a:xfrm>
            <a:off x="1488459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2" name="Rectangle 1911"/>
          <p:cNvSpPr/>
          <p:nvPr userDrawn="1"/>
        </p:nvSpPr>
        <p:spPr>
          <a:xfrm>
            <a:off x="1701096" y="192783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3" name="Rectangle 1912"/>
          <p:cNvSpPr/>
          <p:nvPr userDrawn="1"/>
        </p:nvSpPr>
        <p:spPr>
          <a:xfrm>
            <a:off x="1913733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4" name="Rectangle 1913"/>
          <p:cNvSpPr/>
          <p:nvPr userDrawn="1"/>
        </p:nvSpPr>
        <p:spPr>
          <a:xfrm>
            <a:off x="2126370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5" name="Rectangle 1914"/>
          <p:cNvSpPr/>
          <p:nvPr userDrawn="1"/>
        </p:nvSpPr>
        <p:spPr>
          <a:xfrm>
            <a:off x="2339007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6" name="Rectangle 1915"/>
          <p:cNvSpPr/>
          <p:nvPr userDrawn="1"/>
        </p:nvSpPr>
        <p:spPr>
          <a:xfrm>
            <a:off x="1275822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7" name="Rectangle 1916"/>
          <p:cNvSpPr/>
          <p:nvPr userDrawn="1"/>
        </p:nvSpPr>
        <p:spPr>
          <a:xfrm>
            <a:off x="1488459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8" name="Rectangle 1917"/>
          <p:cNvSpPr/>
          <p:nvPr userDrawn="1"/>
        </p:nvSpPr>
        <p:spPr>
          <a:xfrm>
            <a:off x="1701096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9" name="Rectangle 1918"/>
          <p:cNvSpPr/>
          <p:nvPr userDrawn="1"/>
        </p:nvSpPr>
        <p:spPr>
          <a:xfrm>
            <a:off x="1913733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0" name="Rectangle 1919"/>
          <p:cNvSpPr/>
          <p:nvPr userDrawn="1"/>
        </p:nvSpPr>
        <p:spPr>
          <a:xfrm>
            <a:off x="2126370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1" name="Rectangle 1920"/>
          <p:cNvSpPr/>
          <p:nvPr userDrawn="1"/>
        </p:nvSpPr>
        <p:spPr>
          <a:xfrm>
            <a:off x="2339007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2" name="Rectangle 1951"/>
          <p:cNvSpPr/>
          <p:nvPr userDrawn="1"/>
        </p:nvSpPr>
        <p:spPr>
          <a:xfrm>
            <a:off x="1275822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3" name="Rectangle 1952"/>
          <p:cNvSpPr/>
          <p:nvPr userDrawn="1"/>
        </p:nvSpPr>
        <p:spPr>
          <a:xfrm>
            <a:off x="1488459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4" name="Rectangle 1953"/>
          <p:cNvSpPr/>
          <p:nvPr userDrawn="1"/>
        </p:nvSpPr>
        <p:spPr>
          <a:xfrm>
            <a:off x="1701096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5" name="Rectangle 1954"/>
          <p:cNvSpPr/>
          <p:nvPr userDrawn="1"/>
        </p:nvSpPr>
        <p:spPr>
          <a:xfrm>
            <a:off x="1913733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6" name="Rectangle 1955"/>
          <p:cNvSpPr/>
          <p:nvPr userDrawn="1"/>
        </p:nvSpPr>
        <p:spPr>
          <a:xfrm>
            <a:off x="2126370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7" name="Rectangle 1956"/>
          <p:cNvSpPr/>
          <p:nvPr userDrawn="1"/>
        </p:nvSpPr>
        <p:spPr>
          <a:xfrm>
            <a:off x="2339007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8" name="Rectangle 1957"/>
          <p:cNvSpPr/>
          <p:nvPr userDrawn="1"/>
        </p:nvSpPr>
        <p:spPr>
          <a:xfrm>
            <a:off x="1275822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9" name="Rectangle 1958"/>
          <p:cNvSpPr/>
          <p:nvPr userDrawn="1"/>
        </p:nvSpPr>
        <p:spPr>
          <a:xfrm>
            <a:off x="1488459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0" name="Rectangle 1959"/>
          <p:cNvSpPr/>
          <p:nvPr userDrawn="1"/>
        </p:nvSpPr>
        <p:spPr>
          <a:xfrm>
            <a:off x="1701096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1" name="Rectangle 1960"/>
          <p:cNvSpPr/>
          <p:nvPr userDrawn="1"/>
        </p:nvSpPr>
        <p:spPr>
          <a:xfrm>
            <a:off x="1913733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2" name="Rectangle 1961"/>
          <p:cNvSpPr/>
          <p:nvPr userDrawn="1"/>
        </p:nvSpPr>
        <p:spPr>
          <a:xfrm>
            <a:off x="2126370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3" name="Rectangle 1962"/>
          <p:cNvSpPr/>
          <p:nvPr userDrawn="1"/>
        </p:nvSpPr>
        <p:spPr>
          <a:xfrm>
            <a:off x="2339007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4" name="Rectangle 1963"/>
          <p:cNvSpPr/>
          <p:nvPr userDrawn="1"/>
        </p:nvSpPr>
        <p:spPr>
          <a:xfrm>
            <a:off x="1275822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5" name="Rectangle 1964"/>
          <p:cNvSpPr/>
          <p:nvPr userDrawn="1"/>
        </p:nvSpPr>
        <p:spPr>
          <a:xfrm>
            <a:off x="1488459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6" name="Rectangle 1965"/>
          <p:cNvSpPr/>
          <p:nvPr userDrawn="1"/>
        </p:nvSpPr>
        <p:spPr>
          <a:xfrm>
            <a:off x="1701096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7" name="Rectangle 1966"/>
          <p:cNvSpPr/>
          <p:nvPr userDrawn="1"/>
        </p:nvSpPr>
        <p:spPr>
          <a:xfrm>
            <a:off x="1913733" y="38569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8" name="Rectangle 1967"/>
          <p:cNvSpPr/>
          <p:nvPr userDrawn="1"/>
        </p:nvSpPr>
        <p:spPr>
          <a:xfrm>
            <a:off x="2126370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9" name="Rectangle 1968"/>
          <p:cNvSpPr/>
          <p:nvPr userDrawn="1"/>
        </p:nvSpPr>
        <p:spPr>
          <a:xfrm>
            <a:off x="2339007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0" name="Rectangle 1969"/>
          <p:cNvSpPr/>
          <p:nvPr userDrawn="1"/>
        </p:nvSpPr>
        <p:spPr>
          <a:xfrm>
            <a:off x="1275822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1" name="Rectangle 1970"/>
          <p:cNvSpPr/>
          <p:nvPr userDrawn="1"/>
        </p:nvSpPr>
        <p:spPr>
          <a:xfrm>
            <a:off x="1488459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2" name="Rectangle 1971"/>
          <p:cNvSpPr/>
          <p:nvPr userDrawn="1"/>
        </p:nvSpPr>
        <p:spPr>
          <a:xfrm>
            <a:off x="1701096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3" name="Rectangle 1972"/>
          <p:cNvSpPr/>
          <p:nvPr userDrawn="1"/>
        </p:nvSpPr>
        <p:spPr>
          <a:xfrm>
            <a:off x="1913733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4" name="Rectangle 1973"/>
          <p:cNvSpPr/>
          <p:nvPr userDrawn="1"/>
        </p:nvSpPr>
        <p:spPr>
          <a:xfrm>
            <a:off x="2126370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5" name="Rectangle 1974"/>
          <p:cNvSpPr/>
          <p:nvPr userDrawn="1"/>
        </p:nvSpPr>
        <p:spPr>
          <a:xfrm>
            <a:off x="2339007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6" name="Rectangle 1975"/>
          <p:cNvSpPr/>
          <p:nvPr userDrawn="1"/>
        </p:nvSpPr>
        <p:spPr>
          <a:xfrm>
            <a:off x="1275822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7" name="Rectangle 1976"/>
          <p:cNvSpPr/>
          <p:nvPr userDrawn="1"/>
        </p:nvSpPr>
        <p:spPr>
          <a:xfrm>
            <a:off x="1488459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8" name="Rectangle 1977"/>
          <p:cNvSpPr/>
          <p:nvPr userDrawn="1"/>
        </p:nvSpPr>
        <p:spPr>
          <a:xfrm>
            <a:off x="1701096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9" name="Rectangle 1978"/>
          <p:cNvSpPr/>
          <p:nvPr userDrawn="1"/>
        </p:nvSpPr>
        <p:spPr>
          <a:xfrm>
            <a:off x="1913733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0" name="Rectangle 1979"/>
          <p:cNvSpPr/>
          <p:nvPr userDrawn="1"/>
        </p:nvSpPr>
        <p:spPr>
          <a:xfrm>
            <a:off x="2126370" y="42862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1" name="Rectangle 1980"/>
          <p:cNvSpPr/>
          <p:nvPr userDrawn="1"/>
        </p:nvSpPr>
        <p:spPr>
          <a:xfrm>
            <a:off x="2339007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2" name="Rectangle 2011"/>
          <p:cNvSpPr/>
          <p:nvPr userDrawn="1"/>
        </p:nvSpPr>
        <p:spPr>
          <a:xfrm>
            <a:off x="1275822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3" name="Rectangle 2012"/>
          <p:cNvSpPr/>
          <p:nvPr userDrawn="1"/>
        </p:nvSpPr>
        <p:spPr>
          <a:xfrm>
            <a:off x="1488459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4" name="Rectangle 2013"/>
          <p:cNvSpPr/>
          <p:nvPr userDrawn="1"/>
        </p:nvSpPr>
        <p:spPr>
          <a:xfrm>
            <a:off x="1701096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5" name="Rectangle 2014"/>
          <p:cNvSpPr/>
          <p:nvPr userDrawn="1"/>
        </p:nvSpPr>
        <p:spPr>
          <a:xfrm>
            <a:off x="1913733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6" name="Rectangle 2015"/>
          <p:cNvSpPr/>
          <p:nvPr userDrawn="1"/>
        </p:nvSpPr>
        <p:spPr>
          <a:xfrm>
            <a:off x="2126370" y="55714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7" name="Rectangle 2016"/>
          <p:cNvSpPr/>
          <p:nvPr userDrawn="1"/>
        </p:nvSpPr>
        <p:spPr>
          <a:xfrm>
            <a:off x="2339007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8" name="Rectangle 2017"/>
          <p:cNvSpPr/>
          <p:nvPr userDrawn="1"/>
        </p:nvSpPr>
        <p:spPr>
          <a:xfrm>
            <a:off x="1275822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9" name="Rectangle 2018"/>
          <p:cNvSpPr/>
          <p:nvPr userDrawn="1"/>
        </p:nvSpPr>
        <p:spPr>
          <a:xfrm>
            <a:off x="1488459" y="578611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0" name="Rectangle 2019"/>
          <p:cNvSpPr/>
          <p:nvPr userDrawn="1"/>
        </p:nvSpPr>
        <p:spPr>
          <a:xfrm>
            <a:off x="1701096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1" name="Rectangle 2020"/>
          <p:cNvSpPr/>
          <p:nvPr userDrawn="1"/>
        </p:nvSpPr>
        <p:spPr>
          <a:xfrm>
            <a:off x="1913733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2" name="Rectangle 2021"/>
          <p:cNvSpPr/>
          <p:nvPr userDrawn="1"/>
        </p:nvSpPr>
        <p:spPr>
          <a:xfrm>
            <a:off x="2126370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3" name="Rectangle 2022"/>
          <p:cNvSpPr/>
          <p:nvPr userDrawn="1"/>
        </p:nvSpPr>
        <p:spPr>
          <a:xfrm>
            <a:off x="2339007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4" name="Rectangle 2023"/>
          <p:cNvSpPr/>
          <p:nvPr userDrawn="1"/>
        </p:nvSpPr>
        <p:spPr>
          <a:xfrm>
            <a:off x="1275822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5" name="Rectangle 2024"/>
          <p:cNvSpPr/>
          <p:nvPr userDrawn="1"/>
        </p:nvSpPr>
        <p:spPr>
          <a:xfrm>
            <a:off x="1488459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6" name="Rectangle 2025"/>
          <p:cNvSpPr/>
          <p:nvPr userDrawn="1"/>
        </p:nvSpPr>
        <p:spPr>
          <a:xfrm>
            <a:off x="1701096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7" name="Rectangle 2026"/>
          <p:cNvSpPr/>
          <p:nvPr userDrawn="1"/>
        </p:nvSpPr>
        <p:spPr>
          <a:xfrm>
            <a:off x="1913733" y="60007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8" name="Rectangle 2027"/>
          <p:cNvSpPr/>
          <p:nvPr userDrawn="1"/>
        </p:nvSpPr>
        <p:spPr>
          <a:xfrm>
            <a:off x="2126370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9" name="Rectangle 2028"/>
          <p:cNvSpPr/>
          <p:nvPr userDrawn="1"/>
        </p:nvSpPr>
        <p:spPr>
          <a:xfrm>
            <a:off x="2339007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0" name="Rectangle 2029"/>
          <p:cNvSpPr/>
          <p:nvPr userDrawn="1"/>
        </p:nvSpPr>
        <p:spPr>
          <a:xfrm>
            <a:off x="1275822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1" name="Rectangle 2030"/>
          <p:cNvSpPr/>
          <p:nvPr userDrawn="1"/>
        </p:nvSpPr>
        <p:spPr>
          <a:xfrm>
            <a:off x="1488459" y="621539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2" name="Rectangle 2031"/>
          <p:cNvSpPr/>
          <p:nvPr userDrawn="1"/>
        </p:nvSpPr>
        <p:spPr>
          <a:xfrm>
            <a:off x="1701096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3" name="Rectangle 2032"/>
          <p:cNvSpPr/>
          <p:nvPr userDrawn="1"/>
        </p:nvSpPr>
        <p:spPr>
          <a:xfrm>
            <a:off x="1913733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4" name="Rectangle 2033"/>
          <p:cNvSpPr/>
          <p:nvPr userDrawn="1"/>
        </p:nvSpPr>
        <p:spPr>
          <a:xfrm>
            <a:off x="2126370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5" name="Rectangle 2034"/>
          <p:cNvSpPr/>
          <p:nvPr userDrawn="1"/>
        </p:nvSpPr>
        <p:spPr>
          <a:xfrm>
            <a:off x="2339007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6" name="Rectangle 2035"/>
          <p:cNvSpPr/>
          <p:nvPr userDrawn="1"/>
        </p:nvSpPr>
        <p:spPr>
          <a:xfrm>
            <a:off x="1275822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7" name="Rectangle 2036"/>
          <p:cNvSpPr/>
          <p:nvPr userDrawn="1"/>
        </p:nvSpPr>
        <p:spPr>
          <a:xfrm>
            <a:off x="1488459" y="642872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8" name="Rectangle 2037"/>
          <p:cNvSpPr/>
          <p:nvPr userDrawn="1"/>
        </p:nvSpPr>
        <p:spPr>
          <a:xfrm>
            <a:off x="1701096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9" name="Rectangle 2038"/>
          <p:cNvSpPr/>
          <p:nvPr userDrawn="1"/>
        </p:nvSpPr>
        <p:spPr>
          <a:xfrm>
            <a:off x="1913733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0" name="Rectangle 2039"/>
          <p:cNvSpPr/>
          <p:nvPr userDrawn="1"/>
        </p:nvSpPr>
        <p:spPr>
          <a:xfrm>
            <a:off x="2126370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1" name="Rectangle 2040"/>
          <p:cNvSpPr/>
          <p:nvPr userDrawn="1"/>
        </p:nvSpPr>
        <p:spPr>
          <a:xfrm>
            <a:off x="2339007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2" name="Rectangle 2041"/>
          <p:cNvSpPr/>
          <p:nvPr userDrawn="1"/>
        </p:nvSpPr>
        <p:spPr>
          <a:xfrm>
            <a:off x="1275822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3" name="Rectangle 2042"/>
          <p:cNvSpPr/>
          <p:nvPr userDrawn="1"/>
        </p:nvSpPr>
        <p:spPr>
          <a:xfrm>
            <a:off x="1488459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4" name="Rectangle 2043"/>
          <p:cNvSpPr/>
          <p:nvPr userDrawn="1"/>
        </p:nvSpPr>
        <p:spPr>
          <a:xfrm>
            <a:off x="1701096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5" name="Rectangle 2044"/>
          <p:cNvSpPr/>
          <p:nvPr userDrawn="1"/>
        </p:nvSpPr>
        <p:spPr>
          <a:xfrm>
            <a:off x="1913733" y="664336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6" name="Rectangle 2045"/>
          <p:cNvSpPr/>
          <p:nvPr userDrawn="1"/>
        </p:nvSpPr>
        <p:spPr>
          <a:xfrm>
            <a:off x="2126370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7" name="Rectangle 2046"/>
          <p:cNvSpPr/>
          <p:nvPr userDrawn="1"/>
        </p:nvSpPr>
        <p:spPr>
          <a:xfrm>
            <a:off x="2339007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8" name="Rectangle 2047"/>
          <p:cNvSpPr/>
          <p:nvPr userDrawn="1"/>
        </p:nvSpPr>
        <p:spPr>
          <a:xfrm>
            <a:off x="2551644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9" name="Rectangle 2048"/>
          <p:cNvSpPr/>
          <p:nvPr userDrawn="1"/>
        </p:nvSpPr>
        <p:spPr>
          <a:xfrm>
            <a:off x="2764281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0" name="Rectangle 2049"/>
          <p:cNvSpPr/>
          <p:nvPr userDrawn="1"/>
        </p:nvSpPr>
        <p:spPr>
          <a:xfrm>
            <a:off x="2976918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1" name="Rectangle 2050"/>
          <p:cNvSpPr/>
          <p:nvPr userDrawn="1"/>
        </p:nvSpPr>
        <p:spPr>
          <a:xfrm>
            <a:off x="3189555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2" name="Rectangle 2051"/>
          <p:cNvSpPr/>
          <p:nvPr userDrawn="1"/>
        </p:nvSpPr>
        <p:spPr>
          <a:xfrm>
            <a:off x="3402192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3" name="Rectangle 2052"/>
          <p:cNvSpPr/>
          <p:nvPr userDrawn="1"/>
        </p:nvSpPr>
        <p:spPr>
          <a:xfrm>
            <a:off x="3614829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4" name="Rectangle 2053"/>
          <p:cNvSpPr/>
          <p:nvPr userDrawn="1"/>
        </p:nvSpPr>
        <p:spPr>
          <a:xfrm>
            <a:off x="2551644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5" name="Rectangle 2054"/>
          <p:cNvSpPr/>
          <p:nvPr userDrawn="1"/>
        </p:nvSpPr>
        <p:spPr>
          <a:xfrm>
            <a:off x="2764281" y="21333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6" name="Rectangle 2055"/>
          <p:cNvSpPr/>
          <p:nvPr userDrawn="1"/>
        </p:nvSpPr>
        <p:spPr>
          <a:xfrm>
            <a:off x="2976918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7" name="Rectangle 2056"/>
          <p:cNvSpPr/>
          <p:nvPr userDrawn="1"/>
        </p:nvSpPr>
        <p:spPr>
          <a:xfrm>
            <a:off x="3189555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8" name="Rectangle 2057"/>
          <p:cNvSpPr/>
          <p:nvPr userDrawn="1"/>
        </p:nvSpPr>
        <p:spPr>
          <a:xfrm>
            <a:off x="3402192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9" name="Rectangle 2058"/>
          <p:cNvSpPr/>
          <p:nvPr userDrawn="1"/>
        </p:nvSpPr>
        <p:spPr>
          <a:xfrm>
            <a:off x="3614829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0" name="Rectangle 2059"/>
          <p:cNvSpPr/>
          <p:nvPr userDrawn="1"/>
        </p:nvSpPr>
        <p:spPr>
          <a:xfrm>
            <a:off x="2551644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1" name="Rectangle 2060"/>
          <p:cNvSpPr/>
          <p:nvPr userDrawn="1"/>
        </p:nvSpPr>
        <p:spPr>
          <a:xfrm>
            <a:off x="2764281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2" name="Rectangle 2061"/>
          <p:cNvSpPr/>
          <p:nvPr userDrawn="1"/>
        </p:nvSpPr>
        <p:spPr>
          <a:xfrm>
            <a:off x="2976918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3" name="Rectangle 2062"/>
          <p:cNvSpPr/>
          <p:nvPr userDrawn="1"/>
        </p:nvSpPr>
        <p:spPr>
          <a:xfrm>
            <a:off x="3189555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4" name="Rectangle 2063"/>
          <p:cNvSpPr/>
          <p:nvPr userDrawn="1"/>
        </p:nvSpPr>
        <p:spPr>
          <a:xfrm>
            <a:off x="3402192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5" name="Rectangle 2064"/>
          <p:cNvSpPr/>
          <p:nvPr userDrawn="1"/>
        </p:nvSpPr>
        <p:spPr>
          <a:xfrm>
            <a:off x="3614829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6" name="Rectangle 2065"/>
          <p:cNvSpPr/>
          <p:nvPr userDrawn="1"/>
        </p:nvSpPr>
        <p:spPr>
          <a:xfrm>
            <a:off x="2551644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7" name="Rectangle 2066"/>
          <p:cNvSpPr/>
          <p:nvPr userDrawn="1"/>
        </p:nvSpPr>
        <p:spPr>
          <a:xfrm>
            <a:off x="2764281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8" name="Rectangle 2067"/>
          <p:cNvSpPr/>
          <p:nvPr userDrawn="1"/>
        </p:nvSpPr>
        <p:spPr>
          <a:xfrm>
            <a:off x="2976918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9" name="Rectangle 2068"/>
          <p:cNvSpPr/>
          <p:nvPr userDrawn="1"/>
        </p:nvSpPr>
        <p:spPr>
          <a:xfrm>
            <a:off x="3189555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0" name="Rectangle 2069"/>
          <p:cNvSpPr/>
          <p:nvPr userDrawn="1"/>
        </p:nvSpPr>
        <p:spPr>
          <a:xfrm>
            <a:off x="3402192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1" name="Rectangle 2070"/>
          <p:cNvSpPr/>
          <p:nvPr userDrawn="1"/>
        </p:nvSpPr>
        <p:spPr>
          <a:xfrm>
            <a:off x="3614829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2" name="Rectangle 2071"/>
          <p:cNvSpPr/>
          <p:nvPr userDrawn="1"/>
        </p:nvSpPr>
        <p:spPr>
          <a:xfrm>
            <a:off x="2551644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3" name="Rectangle 2072"/>
          <p:cNvSpPr/>
          <p:nvPr userDrawn="1"/>
        </p:nvSpPr>
        <p:spPr>
          <a:xfrm>
            <a:off x="2764281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4" name="Rectangle 2073"/>
          <p:cNvSpPr/>
          <p:nvPr userDrawn="1"/>
        </p:nvSpPr>
        <p:spPr>
          <a:xfrm>
            <a:off x="2976918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5" name="Rectangle 2074"/>
          <p:cNvSpPr/>
          <p:nvPr userDrawn="1"/>
        </p:nvSpPr>
        <p:spPr>
          <a:xfrm>
            <a:off x="3189555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6" name="Rectangle 2075"/>
          <p:cNvSpPr/>
          <p:nvPr userDrawn="1"/>
        </p:nvSpPr>
        <p:spPr>
          <a:xfrm>
            <a:off x="3402192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7" name="Rectangle 2076"/>
          <p:cNvSpPr/>
          <p:nvPr userDrawn="1"/>
        </p:nvSpPr>
        <p:spPr>
          <a:xfrm>
            <a:off x="3614829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8" name="Rectangle 2077"/>
          <p:cNvSpPr/>
          <p:nvPr userDrawn="1"/>
        </p:nvSpPr>
        <p:spPr>
          <a:xfrm>
            <a:off x="2551644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9" name="Rectangle 2078"/>
          <p:cNvSpPr/>
          <p:nvPr userDrawn="1"/>
        </p:nvSpPr>
        <p:spPr>
          <a:xfrm>
            <a:off x="2764281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0" name="Rectangle 2079"/>
          <p:cNvSpPr/>
          <p:nvPr userDrawn="1"/>
        </p:nvSpPr>
        <p:spPr>
          <a:xfrm>
            <a:off x="2976918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1" name="Rectangle 2080"/>
          <p:cNvSpPr/>
          <p:nvPr userDrawn="1"/>
        </p:nvSpPr>
        <p:spPr>
          <a:xfrm>
            <a:off x="3189555" y="107058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2" name="Rectangle 2081"/>
          <p:cNvSpPr/>
          <p:nvPr userDrawn="1"/>
        </p:nvSpPr>
        <p:spPr>
          <a:xfrm>
            <a:off x="3402192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3" name="Rectangle 2082"/>
          <p:cNvSpPr/>
          <p:nvPr userDrawn="1"/>
        </p:nvSpPr>
        <p:spPr>
          <a:xfrm>
            <a:off x="3614829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4" name="Rectangle 2083"/>
          <p:cNvSpPr/>
          <p:nvPr userDrawn="1"/>
        </p:nvSpPr>
        <p:spPr>
          <a:xfrm>
            <a:off x="2551644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5" name="Rectangle 2084"/>
          <p:cNvSpPr/>
          <p:nvPr userDrawn="1"/>
        </p:nvSpPr>
        <p:spPr>
          <a:xfrm>
            <a:off x="2764281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6" name="Rectangle 2085"/>
          <p:cNvSpPr/>
          <p:nvPr userDrawn="1"/>
        </p:nvSpPr>
        <p:spPr>
          <a:xfrm>
            <a:off x="2976918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7" name="Rectangle 2086"/>
          <p:cNvSpPr/>
          <p:nvPr userDrawn="1"/>
        </p:nvSpPr>
        <p:spPr>
          <a:xfrm>
            <a:off x="3189555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8" name="Rectangle 2087"/>
          <p:cNvSpPr/>
          <p:nvPr userDrawn="1"/>
        </p:nvSpPr>
        <p:spPr>
          <a:xfrm>
            <a:off x="3402192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9" name="Rectangle 2088"/>
          <p:cNvSpPr/>
          <p:nvPr userDrawn="1"/>
        </p:nvSpPr>
        <p:spPr>
          <a:xfrm>
            <a:off x="3614829" y="128522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0" name="Rectangle 2089"/>
          <p:cNvSpPr/>
          <p:nvPr userDrawn="1"/>
        </p:nvSpPr>
        <p:spPr>
          <a:xfrm>
            <a:off x="2551644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1" name="Rectangle 2090"/>
          <p:cNvSpPr/>
          <p:nvPr userDrawn="1"/>
        </p:nvSpPr>
        <p:spPr>
          <a:xfrm>
            <a:off x="2764281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2" name="Rectangle 2091"/>
          <p:cNvSpPr/>
          <p:nvPr userDrawn="1"/>
        </p:nvSpPr>
        <p:spPr>
          <a:xfrm>
            <a:off x="2976918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3" name="Rectangle 2092"/>
          <p:cNvSpPr/>
          <p:nvPr userDrawn="1"/>
        </p:nvSpPr>
        <p:spPr>
          <a:xfrm>
            <a:off x="3189555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4" name="Rectangle 2093"/>
          <p:cNvSpPr/>
          <p:nvPr userDrawn="1"/>
        </p:nvSpPr>
        <p:spPr>
          <a:xfrm>
            <a:off x="3402192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5" name="Rectangle 2094"/>
          <p:cNvSpPr/>
          <p:nvPr userDrawn="1"/>
        </p:nvSpPr>
        <p:spPr>
          <a:xfrm>
            <a:off x="3614829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6" name="Rectangle 2095"/>
          <p:cNvSpPr/>
          <p:nvPr userDrawn="1"/>
        </p:nvSpPr>
        <p:spPr>
          <a:xfrm>
            <a:off x="2551644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7" name="Rectangle 2096"/>
          <p:cNvSpPr/>
          <p:nvPr userDrawn="1"/>
        </p:nvSpPr>
        <p:spPr>
          <a:xfrm>
            <a:off x="2764281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8" name="Rectangle 2097"/>
          <p:cNvSpPr/>
          <p:nvPr userDrawn="1"/>
        </p:nvSpPr>
        <p:spPr>
          <a:xfrm>
            <a:off x="2976918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9" name="Rectangle 2098"/>
          <p:cNvSpPr/>
          <p:nvPr userDrawn="1"/>
        </p:nvSpPr>
        <p:spPr>
          <a:xfrm>
            <a:off x="3189555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0" name="Rectangle 2099"/>
          <p:cNvSpPr/>
          <p:nvPr userDrawn="1"/>
        </p:nvSpPr>
        <p:spPr>
          <a:xfrm>
            <a:off x="3402192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1" name="Rectangle 2100"/>
          <p:cNvSpPr/>
          <p:nvPr userDrawn="1"/>
        </p:nvSpPr>
        <p:spPr>
          <a:xfrm>
            <a:off x="3614829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2" name="Rectangle 2101"/>
          <p:cNvSpPr/>
          <p:nvPr userDrawn="1"/>
        </p:nvSpPr>
        <p:spPr>
          <a:xfrm>
            <a:off x="2551644" y="192783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3" name="Rectangle 2102"/>
          <p:cNvSpPr/>
          <p:nvPr userDrawn="1"/>
        </p:nvSpPr>
        <p:spPr>
          <a:xfrm>
            <a:off x="2764281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4" name="Rectangle 2103"/>
          <p:cNvSpPr/>
          <p:nvPr userDrawn="1"/>
        </p:nvSpPr>
        <p:spPr>
          <a:xfrm>
            <a:off x="2976918" y="192783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5" name="Rectangle 2104"/>
          <p:cNvSpPr/>
          <p:nvPr userDrawn="1"/>
        </p:nvSpPr>
        <p:spPr>
          <a:xfrm>
            <a:off x="3189555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6" name="Rectangle 2105"/>
          <p:cNvSpPr/>
          <p:nvPr userDrawn="1"/>
        </p:nvSpPr>
        <p:spPr>
          <a:xfrm>
            <a:off x="3402192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7" name="Rectangle 2106"/>
          <p:cNvSpPr/>
          <p:nvPr userDrawn="1"/>
        </p:nvSpPr>
        <p:spPr>
          <a:xfrm>
            <a:off x="3614829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8" name="Rectangle 2107"/>
          <p:cNvSpPr/>
          <p:nvPr userDrawn="1"/>
        </p:nvSpPr>
        <p:spPr>
          <a:xfrm>
            <a:off x="2551644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9" name="Rectangle 2108"/>
          <p:cNvSpPr/>
          <p:nvPr userDrawn="1"/>
        </p:nvSpPr>
        <p:spPr>
          <a:xfrm>
            <a:off x="2764281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0" name="Rectangle 2109"/>
          <p:cNvSpPr/>
          <p:nvPr userDrawn="1"/>
        </p:nvSpPr>
        <p:spPr>
          <a:xfrm>
            <a:off x="2976918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1" name="Rectangle 2110"/>
          <p:cNvSpPr/>
          <p:nvPr userDrawn="1"/>
        </p:nvSpPr>
        <p:spPr>
          <a:xfrm>
            <a:off x="3189555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2" name="Rectangle 2111"/>
          <p:cNvSpPr/>
          <p:nvPr userDrawn="1"/>
        </p:nvSpPr>
        <p:spPr>
          <a:xfrm>
            <a:off x="3402192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3" name="Rectangle 2112"/>
          <p:cNvSpPr/>
          <p:nvPr userDrawn="1"/>
        </p:nvSpPr>
        <p:spPr>
          <a:xfrm>
            <a:off x="3614829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4" name="Rectangle 2143"/>
          <p:cNvSpPr/>
          <p:nvPr userDrawn="1"/>
        </p:nvSpPr>
        <p:spPr>
          <a:xfrm>
            <a:off x="2551644" y="342900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5" name="Rectangle 2144"/>
          <p:cNvSpPr/>
          <p:nvPr userDrawn="1"/>
        </p:nvSpPr>
        <p:spPr>
          <a:xfrm>
            <a:off x="2764281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6" name="Rectangle 2145"/>
          <p:cNvSpPr/>
          <p:nvPr userDrawn="1"/>
        </p:nvSpPr>
        <p:spPr>
          <a:xfrm>
            <a:off x="2976918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7" name="Rectangle 2146"/>
          <p:cNvSpPr/>
          <p:nvPr userDrawn="1"/>
        </p:nvSpPr>
        <p:spPr>
          <a:xfrm>
            <a:off x="3189555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8" name="Rectangle 2147"/>
          <p:cNvSpPr/>
          <p:nvPr userDrawn="1"/>
        </p:nvSpPr>
        <p:spPr>
          <a:xfrm>
            <a:off x="3402192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9" name="Rectangle 2148"/>
          <p:cNvSpPr/>
          <p:nvPr userDrawn="1"/>
        </p:nvSpPr>
        <p:spPr>
          <a:xfrm>
            <a:off x="3614829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0" name="Rectangle 2149"/>
          <p:cNvSpPr/>
          <p:nvPr userDrawn="1"/>
        </p:nvSpPr>
        <p:spPr>
          <a:xfrm>
            <a:off x="2551644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1" name="Rectangle 2150"/>
          <p:cNvSpPr/>
          <p:nvPr userDrawn="1"/>
        </p:nvSpPr>
        <p:spPr>
          <a:xfrm>
            <a:off x="2764281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2" name="Rectangle 2151"/>
          <p:cNvSpPr/>
          <p:nvPr userDrawn="1"/>
        </p:nvSpPr>
        <p:spPr>
          <a:xfrm>
            <a:off x="2976918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3" name="Rectangle 2152"/>
          <p:cNvSpPr/>
          <p:nvPr userDrawn="1"/>
        </p:nvSpPr>
        <p:spPr>
          <a:xfrm>
            <a:off x="3189555" y="364364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4" name="Rectangle 2153"/>
          <p:cNvSpPr/>
          <p:nvPr userDrawn="1"/>
        </p:nvSpPr>
        <p:spPr>
          <a:xfrm>
            <a:off x="3402192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5" name="Rectangle 2154"/>
          <p:cNvSpPr/>
          <p:nvPr userDrawn="1"/>
        </p:nvSpPr>
        <p:spPr>
          <a:xfrm>
            <a:off x="3614829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6" name="Rectangle 2155"/>
          <p:cNvSpPr/>
          <p:nvPr userDrawn="1"/>
        </p:nvSpPr>
        <p:spPr>
          <a:xfrm>
            <a:off x="2551644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7" name="Rectangle 2156"/>
          <p:cNvSpPr/>
          <p:nvPr userDrawn="1"/>
        </p:nvSpPr>
        <p:spPr>
          <a:xfrm>
            <a:off x="2764281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8" name="Rectangle 2157"/>
          <p:cNvSpPr/>
          <p:nvPr userDrawn="1"/>
        </p:nvSpPr>
        <p:spPr>
          <a:xfrm>
            <a:off x="2976918" y="38569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9" name="Rectangle 2158"/>
          <p:cNvSpPr/>
          <p:nvPr userDrawn="1"/>
        </p:nvSpPr>
        <p:spPr>
          <a:xfrm>
            <a:off x="3189555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0" name="Rectangle 2159"/>
          <p:cNvSpPr/>
          <p:nvPr userDrawn="1"/>
        </p:nvSpPr>
        <p:spPr>
          <a:xfrm>
            <a:off x="3402192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1" name="Rectangle 2160"/>
          <p:cNvSpPr/>
          <p:nvPr userDrawn="1"/>
        </p:nvSpPr>
        <p:spPr>
          <a:xfrm>
            <a:off x="3614829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2" name="Rectangle 2161"/>
          <p:cNvSpPr/>
          <p:nvPr userDrawn="1"/>
        </p:nvSpPr>
        <p:spPr>
          <a:xfrm>
            <a:off x="2551644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3" name="Rectangle 2162"/>
          <p:cNvSpPr/>
          <p:nvPr userDrawn="1"/>
        </p:nvSpPr>
        <p:spPr>
          <a:xfrm>
            <a:off x="2764281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4" name="Rectangle 2163"/>
          <p:cNvSpPr/>
          <p:nvPr userDrawn="1"/>
        </p:nvSpPr>
        <p:spPr>
          <a:xfrm>
            <a:off x="2976918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5" name="Rectangle 2164"/>
          <p:cNvSpPr/>
          <p:nvPr userDrawn="1"/>
        </p:nvSpPr>
        <p:spPr>
          <a:xfrm>
            <a:off x="3189555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6" name="Rectangle 2165"/>
          <p:cNvSpPr/>
          <p:nvPr userDrawn="1"/>
        </p:nvSpPr>
        <p:spPr>
          <a:xfrm>
            <a:off x="3402192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7" name="Rectangle 2166"/>
          <p:cNvSpPr/>
          <p:nvPr userDrawn="1"/>
        </p:nvSpPr>
        <p:spPr>
          <a:xfrm>
            <a:off x="3614829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8" name="Rectangle 2167"/>
          <p:cNvSpPr/>
          <p:nvPr userDrawn="1"/>
        </p:nvSpPr>
        <p:spPr>
          <a:xfrm>
            <a:off x="2551644" y="42862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9" name="Rectangle 2168"/>
          <p:cNvSpPr/>
          <p:nvPr userDrawn="1"/>
        </p:nvSpPr>
        <p:spPr>
          <a:xfrm>
            <a:off x="2764281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0" name="Rectangle 2169"/>
          <p:cNvSpPr/>
          <p:nvPr userDrawn="1"/>
        </p:nvSpPr>
        <p:spPr>
          <a:xfrm>
            <a:off x="2976918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1" name="Rectangle 2170"/>
          <p:cNvSpPr/>
          <p:nvPr userDrawn="1"/>
        </p:nvSpPr>
        <p:spPr>
          <a:xfrm>
            <a:off x="3189555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2" name="Rectangle 2171"/>
          <p:cNvSpPr/>
          <p:nvPr userDrawn="1"/>
        </p:nvSpPr>
        <p:spPr>
          <a:xfrm>
            <a:off x="3402192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3" name="Rectangle 2172"/>
          <p:cNvSpPr/>
          <p:nvPr userDrawn="1"/>
        </p:nvSpPr>
        <p:spPr>
          <a:xfrm>
            <a:off x="3614829" y="42862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4" name="Rectangle 2203"/>
          <p:cNvSpPr/>
          <p:nvPr userDrawn="1"/>
        </p:nvSpPr>
        <p:spPr>
          <a:xfrm>
            <a:off x="2551644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5" name="Rectangle 2204"/>
          <p:cNvSpPr/>
          <p:nvPr userDrawn="1"/>
        </p:nvSpPr>
        <p:spPr>
          <a:xfrm>
            <a:off x="2764281" y="55714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6" name="Rectangle 2205"/>
          <p:cNvSpPr/>
          <p:nvPr userDrawn="1"/>
        </p:nvSpPr>
        <p:spPr>
          <a:xfrm>
            <a:off x="2976918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7" name="Rectangle 2206"/>
          <p:cNvSpPr/>
          <p:nvPr userDrawn="1"/>
        </p:nvSpPr>
        <p:spPr>
          <a:xfrm>
            <a:off x="3189555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8" name="Rectangle 2207"/>
          <p:cNvSpPr/>
          <p:nvPr userDrawn="1"/>
        </p:nvSpPr>
        <p:spPr>
          <a:xfrm>
            <a:off x="3402192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9" name="Rectangle 2208"/>
          <p:cNvSpPr/>
          <p:nvPr userDrawn="1"/>
        </p:nvSpPr>
        <p:spPr>
          <a:xfrm>
            <a:off x="3614829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0" name="Rectangle 2209"/>
          <p:cNvSpPr/>
          <p:nvPr userDrawn="1"/>
        </p:nvSpPr>
        <p:spPr>
          <a:xfrm>
            <a:off x="2551644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1" name="Rectangle 2210"/>
          <p:cNvSpPr/>
          <p:nvPr userDrawn="1"/>
        </p:nvSpPr>
        <p:spPr>
          <a:xfrm>
            <a:off x="2764281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2" name="Rectangle 2211"/>
          <p:cNvSpPr/>
          <p:nvPr userDrawn="1"/>
        </p:nvSpPr>
        <p:spPr>
          <a:xfrm>
            <a:off x="2976918" y="578611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3" name="Rectangle 2212"/>
          <p:cNvSpPr/>
          <p:nvPr userDrawn="1"/>
        </p:nvSpPr>
        <p:spPr>
          <a:xfrm>
            <a:off x="3189555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4" name="Rectangle 2213"/>
          <p:cNvSpPr/>
          <p:nvPr userDrawn="1"/>
        </p:nvSpPr>
        <p:spPr>
          <a:xfrm>
            <a:off x="3402192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5" name="Rectangle 2214"/>
          <p:cNvSpPr/>
          <p:nvPr userDrawn="1"/>
        </p:nvSpPr>
        <p:spPr>
          <a:xfrm>
            <a:off x="3614829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6" name="Rectangle 2215"/>
          <p:cNvSpPr/>
          <p:nvPr userDrawn="1"/>
        </p:nvSpPr>
        <p:spPr>
          <a:xfrm>
            <a:off x="2551644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7" name="Rectangle 2216"/>
          <p:cNvSpPr/>
          <p:nvPr userDrawn="1"/>
        </p:nvSpPr>
        <p:spPr>
          <a:xfrm>
            <a:off x="2764281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8" name="Rectangle 2217"/>
          <p:cNvSpPr/>
          <p:nvPr userDrawn="1"/>
        </p:nvSpPr>
        <p:spPr>
          <a:xfrm>
            <a:off x="2976918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9" name="Rectangle 2218"/>
          <p:cNvSpPr/>
          <p:nvPr userDrawn="1"/>
        </p:nvSpPr>
        <p:spPr>
          <a:xfrm>
            <a:off x="3189555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0" name="Rectangle 2219"/>
          <p:cNvSpPr/>
          <p:nvPr userDrawn="1"/>
        </p:nvSpPr>
        <p:spPr>
          <a:xfrm>
            <a:off x="3402192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1" name="Rectangle 2220"/>
          <p:cNvSpPr/>
          <p:nvPr userDrawn="1"/>
        </p:nvSpPr>
        <p:spPr>
          <a:xfrm>
            <a:off x="3614829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2" name="Rectangle 2221"/>
          <p:cNvSpPr/>
          <p:nvPr userDrawn="1"/>
        </p:nvSpPr>
        <p:spPr>
          <a:xfrm>
            <a:off x="2551644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3" name="Rectangle 2222"/>
          <p:cNvSpPr/>
          <p:nvPr userDrawn="1"/>
        </p:nvSpPr>
        <p:spPr>
          <a:xfrm>
            <a:off x="2764281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4" name="Rectangle 2223"/>
          <p:cNvSpPr/>
          <p:nvPr userDrawn="1"/>
        </p:nvSpPr>
        <p:spPr>
          <a:xfrm>
            <a:off x="2976918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5" name="Rectangle 2224"/>
          <p:cNvSpPr/>
          <p:nvPr userDrawn="1"/>
        </p:nvSpPr>
        <p:spPr>
          <a:xfrm>
            <a:off x="3189555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6" name="Rectangle 2225"/>
          <p:cNvSpPr/>
          <p:nvPr userDrawn="1"/>
        </p:nvSpPr>
        <p:spPr>
          <a:xfrm>
            <a:off x="3402192" y="621539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7" name="Rectangle 2226"/>
          <p:cNvSpPr/>
          <p:nvPr userDrawn="1"/>
        </p:nvSpPr>
        <p:spPr>
          <a:xfrm>
            <a:off x="3614829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8" name="Rectangle 2227"/>
          <p:cNvSpPr/>
          <p:nvPr userDrawn="1"/>
        </p:nvSpPr>
        <p:spPr>
          <a:xfrm>
            <a:off x="2551644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9" name="Rectangle 2228"/>
          <p:cNvSpPr/>
          <p:nvPr userDrawn="1"/>
        </p:nvSpPr>
        <p:spPr>
          <a:xfrm>
            <a:off x="2764281" y="642872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0" name="Rectangle 2229"/>
          <p:cNvSpPr/>
          <p:nvPr userDrawn="1"/>
        </p:nvSpPr>
        <p:spPr>
          <a:xfrm>
            <a:off x="2976918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1" name="Rectangle 2230"/>
          <p:cNvSpPr/>
          <p:nvPr userDrawn="1"/>
        </p:nvSpPr>
        <p:spPr>
          <a:xfrm>
            <a:off x="3189555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2" name="Rectangle 2231"/>
          <p:cNvSpPr/>
          <p:nvPr userDrawn="1"/>
        </p:nvSpPr>
        <p:spPr>
          <a:xfrm>
            <a:off x="3402192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3" name="Rectangle 2232"/>
          <p:cNvSpPr/>
          <p:nvPr userDrawn="1"/>
        </p:nvSpPr>
        <p:spPr>
          <a:xfrm>
            <a:off x="3614829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4" name="Rectangle 2233"/>
          <p:cNvSpPr/>
          <p:nvPr userDrawn="1"/>
        </p:nvSpPr>
        <p:spPr>
          <a:xfrm>
            <a:off x="2551644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5" name="Rectangle 2234"/>
          <p:cNvSpPr/>
          <p:nvPr userDrawn="1"/>
        </p:nvSpPr>
        <p:spPr>
          <a:xfrm>
            <a:off x="2764281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6" name="Rectangle 2235"/>
          <p:cNvSpPr/>
          <p:nvPr userDrawn="1"/>
        </p:nvSpPr>
        <p:spPr>
          <a:xfrm>
            <a:off x="2976918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7" name="Rectangle 2236"/>
          <p:cNvSpPr/>
          <p:nvPr userDrawn="1"/>
        </p:nvSpPr>
        <p:spPr>
          <a:xfrm>
            <a:off x="3189555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8" name="Rectangle 2237"/>
          <p:cNvSpPr/>
          <p:nvPr userDrawn="1"/>
        </p:nvSpPr>
        <p:spPr>
          <a:xfrm>
            <a:off x="3402192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9" name="Rectangle 2238"/>
          <p:cNvSpPr/>
          <p:nvPr userDrawn="1"/>
        </p:nvSpPr>
        <p:spPr>
          <a:xfrm>
            <a:off x="3614829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0" name="Rectangle 2239"/>
          <p:cNvSpPr/>
          <p:nvPr userDrawn="1"/>
        </p:nvSpPr>
        <p:spPr>
          <a:xfrm>
            <a:off x="3827466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1" name="Rectangle 2240"/>
          <p:cNvSpPr/>
          <p:nvPr userDrawn="1"/>
        </p:nvSpPr>
        <p:spPr>
          <a:xfrm>
            <a:off x="4040103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2" name="Rectangle 2241"/>
          <p:cNvSpPr/>
          <p:nvPr userDrawn="1"/>
        </p:nvSpPr>
        <p:spPr>
          <a:xfrm>
            <a:off x="4252740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3" name="Rectangle 2242"/>
          <p:cNvSpPr/>
          <p:nvPr userDrawn="1"/>
        </p:nvSpPr>
        <p:spPr>
          <a:xfrm>
            <a:off x="4465377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4" name="Rectangle 2243"/>
          <p:cNvSpPr/>
          <p:nvPr userDrawn="1"/>
        </p:nvSpPr>
        <p:spPr>
          <a:xfrm>
            <a:off x="4678014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5" name="Rectangle 2244"/>
          <p:cNvSpPr/>
          <p:nvPr userDrawn="1"/>
        </p:nvSpPr>
        <p:spPr>
          <a:xfrm>
            <a:off x="4890651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6" name="Rectangle 2245"/>
          <p:cNvSpPr/>
          <p:nvPr userDrawn="1"/>
        </p:nvSpPr>
        <p:spPr>
          <a:xfrm>
            <a:off x="3827466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7" name="Rectangle 2246"/>
          <p:cNvSpPr/>
          <p:nvPr userDrawn="1"/>
        </p:nvSpPr>
        <p:spPr>
          <a:xfrm>
            <a:off x="4040103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8" name="Rectangle 2247"/>
          <p:cNvSpPr/>
          <p:nvPr userDrawn="1"/>
        </p:nvSpPr>
        <p:spPr>
          <a:xfrm>
            <a:off x="4252740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9" name="Rectangle 2248"/>
          <p:cNvSpPr/>
          <p:nvPr userDrawn="1"/>
        </p:nvSpPr>
        <p:spPr>
          <a:xfrm>
            <a:off x="4465377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0" name="Rectangle 2249"/>
          <p:cNvSpPr/>
          <p:nvPr userDrawn="1"/>
        </p:nvSpPr>
        <p:spPr>
          <a:xfrm>
            <a:off x="4678014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1" name="Rectangle 2250"/>
          <p:cNvSpPr/>
          <p:nvPr userDrawn="1"/>
        </p:nvSpPr>
        <p:spPr>
          <a:xfrm>
            <a:off x="4890651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2" name="Rectangle 2251"/>
          <p:cNvSpPr/>
          <p:nvPr userDrawn="1"/>
        </p:nvSpPr>
        <p:spPr>
          <a:xfrm>
            <a:off x="3827466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3" name="Rectangle 2252"/>
          <p:cNvSpPr/>
          <p:nvPr userDrawn="1"/>
        </p:nvSpPr>
        <p:spPr>
          <a:xfrm>
            <a:off x="4040103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4" name="Rectangle 2253"/>
          <p:cNvSpPr/>
          <p:nvPr userDrawn="1"/>
        </p:nvSpPr>
        <p:spPr>
          <a:xfrm>
            <a:off x="4252740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5" name="Rectangle 2254"/>
          <p:cNvSpPr/>
          <p:nvPr userDrawn="1"/>
        </p:nvSpPr>
        <p:spPr>
          <a:xfrm>
            <a:off x="4465377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6" name="Rectangle 2255"/>
          <p:cNvSpPr/>
          <p:nvPr userDrawn="1"/>
        </p:nvSpPr>
        <p:spPr>
          <a:xfrm>
            <a:off x="4678014" y="427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7" name="Rectangle 2256"/>
          <p:cNvSpPr/>
          <p:nvPr userDrawn="1"/>
        </p:nvSpPr>
        <p:spPr>
          <a:xfrm>
            <a:off x="4890651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8" name="Rectangle 2257"/>
          <p:cNvSpPr/>
          <p:nvPr userDrawn="1"/>
        </p:nvSpPr>
        <p:spPr>
          <a:xfrm>
            <a:off x="3827466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9" name="Rectangle 2258"/>
          <p:cNvSpPr/>
          <p:nvPr userDrawn="1"/>
        </p:nvSpPr>
        <p:spPr>
          <a:xfrm>
            <a:off x="4040103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0" name="Rectangle 2259"/>
          <p:cNvSpPr/>
          <p:nvPr userDrawn="1"/>
        </p:nvSpPr>
        <p:spPr>
          <a:xfrm>
            <a:off x="4252740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1" name="Rectangle 2260"/>
          <p:cNvSpPr/>
          <p:nvPr userDrawn="1"/>
        </p:nvSpPr>
        <p:spPr>
          <a:xfrm>
            <a:off x="4465377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2" name="Rectangle 2261"/>
          <p:cNvSpPr/>
          <p:nvPr userDrawn="1"/>
        </p:nvSpPr>
        <p:spPr>
          <a:xfrm>
            <a:off x="4678014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3" name="Rectangle 2262"/>
          <p:cNvSpPr/>
          <p:nvPr userDrawn="1"/>
        </p:nvSpPr>
        <p:spPr>
          <a:xfrm>
            <a:off x="4890651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4" name="Rectangle 2263"/>
          <p:cNvSpPr/>
          <p:nvPr userDrawn="1"/>
        </p:nvSpPr>
        <p:spPr>
          <a:xfrm>
            <a:off x="3827466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5" name="Rectangle 2264"/>
          <p:cNvSpPr/>
          <p:nvPr userDrawn="1"/>
        </p:nvSpPr>
        <p:spPr>
          <a:xfrm>
            <a:off x="4040103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6" name="Rectangle 2265"/>
          <p:cNvSpPr/>
          <p:nvPr userDrawn="1"/>
        </p:nvSpPr>
        <p:spPr>
          <a:xfrm>
            <a:off x="4252740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7" name="Rectangle 2266"/>
          <p:cNvSpPr/>
          <p:nvPr userDrawn="1"/>
        </p:nvSpPr>
        <p:spPr>
          <a:xfrm>
            <a:off x="4465377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8" name="Rectangle 2267"/>
          <p:cNvSpPr/>
          <p:nvPr userDrawn="1"/>
        </p:nvSpPr>
        <p:spPr>
          <a:xfrm>
            <a:off x="4678014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9" name="Rectangle 2268"/>
          <p:cNvSpPr/>
          <p:nvPr userDrawn="1"/>
        </p:nvSpPr>
        <p:spPr>
          <a:xfrm>
            <a:off x="4890651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0" name="Rectangle 2269"/>
          <p:cNvSpPr/>
          <p:nvPr userDrawn="1"/>
        </p:nvSpPr>
        <p:spPr>
          <a:xfrm>
            <a:off x="3827466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1" name="Rectangle 2270"/>
          <p:cNvSpPr/>
          <p:nvPr userDrawn="1"/>
        </p:nvSpPr>
        <p:spPr>
          <a:xfrm>
            <a:off x="4040103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2" name="Rectangle 2271"/>
          <p:cNvSpPr/>
          <p:nvPr userDrawn="1"/>
        </p:nvSpPr>
        <p:spPr>
          <a:xfrm>
            <a:off x="4252740" y="107058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3" name="Rectangle 2272"/>
          <p:cNvSpPr/>
          <p:nvPr userDrawn="1"/>
        </p:nvSpPr>
        <p:spPr>
          <a:xfrm>
            <a:off x="4465377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4" name="Rectangle 2273"/>
          <p:cNvSpPr/>
          <p:nvPr userDrawn="1"/>
        </p:nvSpPr>
        <p:spPr>
          <a:xfrm>
            <a:off x="4678014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5" name="Rectangle 2274"/>
          <p:cNvSpPr/>
          <p:nvPr userDrawn="1"/>
        </p:nvSpPr>
        <p:spPr>
          <a:xfrm>
            <a:off x="4890651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6" name="Rectangle 2275"/>
          <p:cNvSpPr/>
          <p:nvPr userDrawn="1"/>
        </p:nvSpPr>
        <p:spPr>
          <a:xfrm>
            <a:off x="3827466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7" name="Rectangle 2276"/>
          <p:cNvSpPr/>
          <p:nvPr userDrawn="1"/>
        </p:nvSpPr>
        <p:spPr>
          <a:xfrm>
            <a:off x="4040103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8" name="Rectangle 2277"/>
          <p:cNvSpPr/>
          <p:nvPr userDrawn="1"/>
        </p:nvSpPr>
        <p:spPr>
          <a:xfrm>
            <a:off x="4252740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9" name="Rectangle 2278"/>
          <p:cNvSpPr/>
          <p:nvPr userDrawn="1"/>
        </p:nvSpPr>
        <p:spPr>
          <a:xfrm>
            <a:off x="4465377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0" name="Rectangle 2279"/>
          <p:cNvSpPr/>
          <p:nvPr userDrawn="1"/>
        </p:nvSpPr>
        <p:spPr>
          <a:xfrm>
            <a:off x="4678014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1" name="Rectangle 2280"/>
          <p:cNvSpPr/>
          <p:nvPr userDrawn="1"/>
        </p:nvSpPr>
        <p:spPr>
          <a:xfrm>
            <a:off x="4890651" y="128522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2" name="Rectangle 2281"/>
          <p:cNvSpPr/>
          <p:nvPr userDrawn="1"/>
        </p:nvSpPr>
        <p:spPr>
          <a:xfrm>
            <a:off x="3827466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3" name="Rectangle 2282"/>
          <p:cNvSpPr/>
          <p:nvPr userDrawn="1"/>
        </p:nvSpPr>
        <p:spPr>
          <a:xfrm>
            <a:off x="4040103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4" name="Rectangle 2283"/>
          <p:cNvSpPr/>
          <p:nvPr userDrawn="1"/>
        </p:nvSpPr>
        <p:spPr>
          <a:xfrm>
            <a:off x="4252740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5" name="Rectangle 2284"/>
          <p:cNvSpPr/>
          <p:nvPr userDrawn="1"/>
        </p:nvSpPr>
        <p:spPr>
          <a:xfrm>
            <a:off x="4465377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6" name="Rectangle 2285"/>
          <p:cNvSpPr/>
          <p:nvPr userDrawn="1"/>
        </p:nvSpPr>
        <p:spPr>
          <a:xfrm>
            <a:off x="4678014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7" name="Rectangle 2286"/>
          <p:cNvSpPr/>
          <p:nvPr userDrawn="1"/>
        </p:nvSpPr>
        <p:spPr>
          <a:xfrm>
            <a:off x="4890651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8" name="Rectangle 2287"/>
          <p:cNvSpPr/>
          <p:nvPr userDrawn="1"/>
        </p:nvSpPr>
        <p:spPr>
          <a:xfrm>
            <a:off x="3827466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9" name="Rectangle 2288"/>
          <p:cNvSpPr/>
          <p:nvPr userDrawn="1"/>
        </p:nvSpPr>
        <p:spPr>
          <a:xfrm>
            <a:off x="4040103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0" name="Rectangle 2289"/>
          <p:cNvSpPr/>
          <p:nvPr userDrawn="1"/>
        </p:nvSpPr>
        <p:spPr>
          <a:xfrm>
            <a:off x="4252740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1" name="Rectangle 2290"/>
          <p:cNvSpPr/>
          <p:nvPr userDrawn="1"/>
        </p:nvSpPr>
        <p:spPr>
          <a:xfrm>
            <a:off x="4465377" y="1714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2" name="Rectangle 2291"/>
          <p:cNvSpPr/>
          <p:nvPr userDrawn="1"/>
        </p:nvSpPr>
        <p:spPr>
          <a:xfrm>
            <a:off x="4678014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3" name="Rectangle 2292"/>
          <p:cNvSpPr/>
          <p:nvPr userDrawn="1"/>
        </p:nvSpPr>
        <p:spPr>
          <a:xfrm>
            <a:off x="4890651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4" name="Rectangle 2293"/>
          <p:cNvSpPr/>
          <p:nvPr userDrawn="1"/>
        </p:nvSpPr>
        <p:spPr>
          <a:xfrm>
            <a:off x="3827466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5" name="Rectangle 2294"/>
          <p:cNvSpPr/>
          <p:nvPr userDrawn="1"/>
        </p:nvSpPr>
        <p:spPr>
          <a:xfrm>
            <a:off x="4040103" y="192783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6" name="Rectangle 2295"/>
          <p:cNvSpPr/>
          <p:nvPr userDrawn="1"/>
        </p:nvSpPr>
        <p:spPr>
          <a:xfrm>
            <a:off x="4252740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7" name="Rectangle 2296"/>
          <p:cNvSpPr/>
          <p:nvPr userDrawn="1"/>
        </p:nvSpPr>
        <p:spPr>
          <a:xfrm>
            <a:off x="4465377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8" name="Rectangle 2297"/>
          <p:cNvSpPr/>
          <p:nvPr userDrawn="1"/>
        </p:nvSpPr>
        <p:spPr>
          <a:xfrm>
            <a:off x="4678014" y="192783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9" name="Rectangle 2298"/>
          <p:cNvSpPr/>
          <p:nvPr userDrawn="1"/>
        </p:nvSpPr>
        <p:spPr>
          <a:xfrm>
            <a:off x="4890651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0" name="Rectangle 2299"/>
          <p:cNvSpPr/>
          <p:nvPr userDrawn="1"/>
        </p:nvSpPr>
        <p:spPr>
          <a:xfrm>
            <a:off x="3827466" y="21424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1" name="Rectangle 2300"/>
          <p:cNvSpPr/>
          <p:nvPr userDrawn="1"/>
        </p:nvSpPr>
        <p:spPr>
          <a:xfrm>
            <a:off x="4040103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2" name="Rectangle 2301"/>
          <p:cNvSpPr/>
          <p:nvPr userDrawn="1"/>
        </p:nvSpPr>
        <p:spPr>
          <a:xfrm>
            <a:off x="4252740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3" name="Rectangle 2302"/>
          <p:cNvSpPr/>
          <p:nvPr userDrawn="1"/>
        </p:nvSpPr>
        <p:spPr>
          <a:xfrm>
            <a:off x="4465377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4" name="Rectangle 2303"/>
          <p:cNvSpPr/>
          <p:nvPr userDrawn="1"/>
        </p:nvSpPr>
        <p:spPr>
          <a:xfrm>
            <a:off x="4678014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5" name="Rectangle 2304"/>
          <p:cNvSpPr/>
          <p:nvPr userDrawn="1"/>
        </p:nvSpPr>
        <p:spPr>
          <a:xfrm>
            <a:off x="4890651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6" name="Rectangle 2335"/>
          <p:cNvSpPr/>
          <p:nvPr userDrawn="1"/>
        </p:nvSpPr>
        <p:spPr>
          <a:xfrm>
            <a:off x="3827466" y="342900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7" name="Rectangle 2336"/>
          <p:cNvSpPr/>
          <p:nvPr userDrawn="1"/>
        </p:nvSpPr>
        <p:spPr>
          <a:xfrm>
            <a:off x="4040103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8" name="Rectangle 2337"/>
          <p:cNvSpPr/>
          <p:nvPr userDrawn="1"/>
        </p:nvSpPr>
        <p:spPr>
          <a:xfrm>
            <a:off x="4252740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9" name="Rectangle 2338"/>
          <p:cNvSpPr/>
          <p:nvPr userDrawn="1"/>
        </p:nvSpPr>
        <p:spPr>
          <a:xfrm>
            <a:off x="4465377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0" name="Rectangle 2339"/>
          <p:cNvSpPr/>
          <p:nvPr userDrawn="1"/>
        </p:nvSpPr>
        <p:spPr>
          <a:xfrm>
            <a:off x="4678014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1" name="Rectangle 2340"/>
          <p:cNvSpPr/>
          <p:nvPr userDrawn="1"/>
        </p:nvSpPr>
        <p:spPr>
          <a:xfrm>
            <a:off x="4890651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2" name="Rectangle 2341"/>
          <p:cNvSpPr/>
          <p:nvPr userDrawn="1"/>
        </p:nvSpPr>
        <p:spPr>
          <a:xfrm>
            <a:off x="3827466" y="364364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3" name="Rectangle 2342"/>
          <p:cNvSpPr/>
          <p:nvPr userDrawn="1"/>
        </p:nvSpPr>
        <p:spPr>
          <a:xfrm>
            <a:off x="4040103" y="364364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4" name="Rectangle 2343"/>
          <p:cNvSpPr/>
          <p:nvPr userDrawn="1"/>
        </p:nvSpPr>
        <p:spPr>
          <a:xfrm>
            <a:off x="4252740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5" name="Rectangle 2344"/>
          <p:cNvSpPr/>
          <p:nvPr userDrawn="1"/>
        </p:nvSpPr>
        <p:spPr>
          <a:xfrm>
            <a:off x="4465377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6" name="Rectangle 2345"/>
          <p:cNvSpPr/>
          <p:nvPr userDrawn="1"/>
        </p:nvSpPr>
        <p:spPr>
          <a:xfrm>
            <a:off x="4678014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7" name="Rectangle 2346"/>
          <p:cNvSpPr/>
          <p:nvPr userDrawn="1"/>
        </p:nvSpPr>
        <p:spPr>
          <a:xfrm>
            <a:off x="4890651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8" name="Rectangle 2347"/>
          <p:cNvSpPr/>
          <p:nvPr userDrawn="1"/>
        </p:nvSpPr>
        <p:spPr>
          <a:xfrm>
            <a:off x="3827466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9" name="Rectangle 2348"/>
          <p:cNvSpPr/>
          <p:nvPr userDrawn="1"/>
        </p:nvSpPr>
        <p:spPr>
          <a:xfrm>
            <a:off x="4040103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0" name="Rectangle 2349"/>
          <p:cNvSpPr/>
          <p:nvPr userDrawn="1"/>
        </p:nvSpPr>
        <p:spPr>
          <a:xfrm>
            <a:off x="4252740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1" name="Rectangle 2350"/>
          <p:cNvSpPr/>
          <p:nvPr userDrawn="1"/>
        </p:nvSpPr>
        <p:spPr>
          <a:xfrm>
            <a:off x="4465377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2" name="Rectangle 2351"/>
          <p:cNvSpPr/>
          <p:nvPr userDrawn="1"/>
        </p:nvSpPr>
        <p:spPr>
          <a:xfrm>
            <a:off x="4678014" y="38569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3" name="Rectangle 2352"/>
          <p:cNvSpPr/>
          <p:nvPr userDrawn="1"/>
        </p:nvSpPr>
        <p:spPr>
          <a:xfrm>
            <a:off x="4890651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4" name="Rectangle 2353"/>
          <p:cNvSpPr/>
          <p:nvPr userDrawn="1"/>
        </p:nvSpPr>
        <p:spPr>
          <a:xfrm>
            <a:off x="3827466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5" name="Rectangle 2354"/>
          <p:cNvSpPr/>
          <p:nvPr userDrawn="1"/>
        </p:nvSpPr>
        <p:spPr>
          <a:xfrm>
            <a:off x="4040103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6" name="Rectangle 2355"/>
          <p:cNvSpPr/>
          <p:nvPr userDrawn="1"/>
        </p:nvSpPr>
        <p:spPr>
          <a:xfrm>
            <a:off x="4252740" y="407161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7" name="Rectangle 2356"/>
          <p:cNvSpPr/>
          <p:nvPr userDrawn="1"/>
        </p:nvSpPr>
        <p:spPr>
          <a:xfrm>
            <a:off x="4465377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8" name="Rectangle 2357"/>
          <p:cNvSpPr/>
          <p:nvPr userDrawn="1"/>
        </p:nvSpPr>
        <p:spPr>
          <a:xfrm>
            <a:off x="4678014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9" name="Rectangle 2358"/>
          <p:cNvSpPr/>
          <p:nvPr userDrawn="1"/>
        </p:nvSpPr>
        <p:spPr>
          <a:xfrm>
            <a:off x="4890651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0" name="Rectangle 2359"/>
          <p:cNvSpPr/>
          <p:nvPr userDrawn="1"/>
        </p:nvSpPr>
        <p:spPr>
          <a:xfrm>
            <a:off x="3827466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1" name="Rectangle 2360"/>
          <p:cNvSpPr/>
          <p:nvPr userDrawn="1"/>
        </p:nvSpPr>
        <p:spPr>
          <a:xfrm>
            <a:off x="4040103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2" name="Rectangle 2361"/>
          <p:cNvSpPr/>
          <p:nvPr userDrawn="1"/>
        </p:nvSpPr>
        <p:spPr>
          <a:xfrm>
            <a:off x="4252740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3" name="Rectangle 2362"/>
          <p:cNvSpPr/>
          <p:nvPr userDrawn="1"/>
        </p:nvSpPr>
        <p:spPr>
          <a:xfrm>
            <a:off x="4465377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4" name="Rectangle 2363"/>
          <p:cNvSpPr/>
          <p:nvPr userDrawn="1"/>
        </p:nvSpPr>
        <p:spPr>
          <a:xfrm>
            <a:off x="4678014" y="42862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5" name="Rectangle 2364"/>
          <p:cNvSpPr/>
          <p:nvPr userDrawn="1"/>
        </p:nvSpPr>
        <p:spPr>
          <a:xfrm>
            <a:off x="4890651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6" name="Rectangle 2395"/>
          <p:cNvSpPr/>
          <p:nvPr userDrawn="1"/>
        </p:nvSpPr>
        <p:spPr>
          <a:xfrm>
            <a:off x="3827466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7" name="Rectangle 2396"/>
          <p:cNvSpPr/>
          <p:nvPr userDrawn="1"/>
        </p:nvSpPr>
        <p:spPr>
          <a:xfrm>
            <a:off x="4040103" y="55714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8" name="Rectangle 2397"/>
          <p:cNvSpPr/>
          <p:nvPr userDrawn="1"/>
        </p:nvSpPr>
        <p:spPr>
          <a:xfrm>
            <a:off x="4252740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9" name="Rectangle 2398"/>
          <p:cNvSpPr/>
          <p:nvPr userDrawn="1"/>
        </p:nvSpPr>
        <p:spPr>
          <a:xfrm>
            <a:off x="4465377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0" name="Rectangle 2399"/>
          <p:cNvSpPr/>
          <p:nvPr userDrawn="1"/>
        </p:nvSpPr>
        <p:spPr>
          <a:xfrm>
            <a:off x="4678014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1" name="Rectangle 2400"/>
          <p:cNvSpPr/>
          <p:nvPr userDrawn="1"/>
        </p:nvSpPr>
        <p:spPr>
          <a:xfrm>
            <a:off x="4890651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2" name="Rectangle 2401"/>
          <p:cNvSpPr/>
          <p:nvPr userDrawn="1"/>
        </p:nvSpPr>
        <p:spPr>
          <a:xfrm>
            <a:off x="3827466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3" name="Rectangle 2402"/>
          <p:cNvSpPr/>
          <p:nvPr userDrawn="1"/>
        </p:nvSpPr>
        <p:spPr>
          <a:xfrm>
            <a:off x="4040103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4" name="Rectangle 2403"/>
          <p:cNvSpPr/>
          <p:nvPr userDrawn="1"/>
        </p:nvSpPr>
        <p:spPr>
          <a:xfrm>
            <a:off x="4252740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5" name="Rectangle 2404"/>
          <p:cNvSpPr/>
          <p:nvPr userDrawn="1"/>
        </p:nvSpPr>
        <p:spPr>
          <a:xfrm>
            <a:off x="4465377" y="578611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6" name="Rectangle 2405"/>
          <p:cNvSpPr/>
          <p:nvPr userDrawn="1"/>
        </p:nvSpPr>
        <p:spPr>
          <a:xfrm>
            <a:off x="4678014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7" name="Rectangle 2406"/>
          <p:cNvSpPr/>
          <p:nvPr userDrawn="1"/>
        </p:nvSpPr>
        <p:spPr>
          <a:xfrm>
            <a:off x="4890651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8" name="Rectangle 2407"/>
          <p:cNvSpPr/>
          <p:nvPr userDrawn="1"/>
        </p:nvSpPr>
        <p:spPr>
          <a:xfrm>
            <a:off x="3827466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9" name="Rectangle 2408"/>
          <p:cNvSpPr/>
          <p:nvPr userDrawn="1"/>
        </p:nvSpPr>
        <p:spPr>
          <a:xfrm>
            <a:off x="4040103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0" name="Rectangle 2409"/>
          <p:cNvSpPr/>
          <p:nvPr userDrawn="1"/>
        </p:nvSpPr>
        <p:spPr>
          <a:xfrm>
            <a:off x="4252740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1" name="Rectangle 2410"/>
          <p:cNvSpPr/>
          <p:nvPr userDrawn="1"/>
        </p:nvSpPr>
        <p:spPr>
          <a:xfrm>
            <a:off x="4465377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2" name="Rectangle 2411"/>
          <p:cNvSpPr/>
          <p:nvPr userDrawn="1"/>
        </p:nvSpPr>
        <p:spPr>
          <a:xfrm>
            <a:off x="4678014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3" name="Rectangle 2412"/>
          <p:cNvSpPr/>
          <p:nvPr userDrawn="1"/>
        </p:nvSpPr>
        <p:spPr>
          <a:xfrm>
            <a:off x="4890651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4" name="Rectangle 2413"/>
          <p:cNvSpPr/>
          <p:nvPr userDrawn="1"/>
        </p:nvSpPr>
        <p:spPr>
          <a:xfrm>
            <a:off x="3827466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5" name="Rectangle 2414"/>
          <p:cNvSpPr/>
          <p:nvPr userDrawn="1"/>
        </p:nvSpPr>
        <p:spPr>
          <a:xfrm>
            <a:off x="4040103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6" name="Rectangle 2415"/>
          <p:cNvSpPr/>
          <p:nvPr userDrawn="1"/>
        </p:nvSpPr>
        <p:spPr>
          <a:xfrm>
            <a:off x="4252740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7" name="Rectangle 2416"/>
          <p:cNvSpPr/>
          <p:nvPr userDrawn="1"/>
        </p:nvSpPr>
        <p:spPr>
          <a:xfrm>
            <a:off x="4465377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8" name="Rectangle 2417"/>
          <p:cNvSpPr/>
          <p:nvPr userDrawn="1"/>
        </p:nvSpPr>
        <p:spPr>
          <a:xfrm>
            <a:off x="4678014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9" name="Rectangle 2418"/>
          <p:cNvSpPr/>
          <p:nvPr userDrawn="1"/>
        </p:nvSpPr>
        <p:spPr>
          <a:xfrm>
            <a:off x="4890651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0" name="Rectangle 2419"/>
          <p:cNvSpPr/>
          <p:nvPr userDrawn="1"/>
        </p:nvSpPr>
        <p:spPr>
          <a:xfrm>
            <a:off x="3827466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1" name="Rectangle 2420"/>
          <p:cNvSpPr/>
          <p:nvPr userDrawn="1"/>
        </p:nvSpPr>
        <p:spPr>
          <a:xfrm>
            <a:off x="4040103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2" name="Rectangle 2421"/>
          <p:cNvSpPr/>
          <p:nvPr userDrawn="1"/>
        </p:nvSpPr>
        <p:spPr>
          <a:xfrm>
            <a:off x="4252740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3" name="Rectangle 2422"/>
          <p:cNvSpPr/>
          <p:nvPr userDrawn="1"/>
        </p:nvSpPr>
        <p:spPr>
          <a:xfrm>
            <a:off x="4465377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4" name="Rectangle 2423"/>
          <p:cNvSpPr/>
          <p:nvPr userDrawn="1"/>
        </p:nvSpPr>
        <p:spPr>
          <a:xfrm>
            <a:off x="4678014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5" name="Rectangle 2424"/>
          <p:cNvSpPr/>
          <p:nvPr userDrawn="1"/>
        </p:nvSpPr>
        <p:spPr>
          <a:xfrm>
            <a:off x="4890651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6" name="Rectangle 2425"/>
          <p:cNvSpPr/>
          <p:nvPr userDrawn="1"/>
        </p:nvSpPr>
        <p:spPr>
          <a:xfrm>
            <a:off x="3827466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7" name="Rectangle 2426"/>
          <p:cNvSpPr/>
          <p:nvPr userDrawn="1"/>
        </p:nvSpPr>
        <p:spPr>
          <a:xfrm>
            <a:off x="4040103" y="664336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8" name="Rectangle 2427"/>
          <p:cNvSpPr/>
          <p:nvPr userDrawn="1"/>
        </p:nvSpPr>
        <p:spPr>
          <a:xfrm>
            <a:off x="4252740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9" name="Rectangle 2428"/>
          <p:cNvSpPr/>
          <p:nvPr userDrawn="1"/>
        </p:nvSpPr>
        <p:spPr>
          <a:xfrm>
            <a:off x="4465377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0" name="Rectangle 2429"/>
          <p:cNvSpPr/>
          <p:nvPr userDrawn="1"/>
        </p:nvSpPr>
        <p:spPr>
          <a:xfrm>
            <a:off x="4678014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1" name="Rectangle 2430"/>
          <p:cNvSpPr/>
          <p:nvPr userDrawn="1"/>
        </p:nvSpPr>
        <p:spPr>
          <a:xfrm>
            <a:off x="4890651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2" name="Rectangle 2431"/>
          <p:cNvSpPr/>
          <p:nvPr userDrawn="1"/>
        </p:nvSpPr>
        <p:spPr>
          <a:xfrm>
            <a:off x="5103288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3" name="Rectangle 2432"/>
          <p:cNvSpPr/>
          <p:nvPr userDrawn="1"/>
        </p:nvSpPr>
        <p:spPr>
          <a:xfrm>
            <a:off x="5315925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4" name="Rectangle 2433"/>
          <p:cNvSpPr/>
          <p:nvPr userDrawn="1"/>
        </p:nvSpPr>
        <p:spPr>
          <a:xfrm>
            <a:off x="5528562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5" name="Rectangle 2434"/>
          <p:cNvSpPr/>
          <p:nvPr userDrawn="1"/>
        </p:nvSpPr>
        <p:spPr>
          <a:xfrm>
            <a:off x="5741199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6" name="Rectangle 2435"/>
          <p:cNvSpPr/>
          <p:nvPr userDrawn="1"/>
        </p:nvSpPr>
        <p:spPr>
          <a:xfrm>
            <a:off x="5953836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7" name="Rectangle 2436"/>
          <p:cNvSpPr/>
          <p:nvPr userDrawn="1"/>
        </p:nvSpPr>
        <p:spPr>
          <a:xfrm>
            <a:off x="6166473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8" name="Rectangle 2437"/>
          <p:cNvSpPr/>
          <p:nvPr userDrawn="1"/>
        </p:nvSpPr>
        <p:spPr>
          <a:xfrm>
            <a:off x="5103288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9" name="Rectangle 2438"/>
          <p:cNvSpPr/>
          <p:nvPr userDrawn="1"/>
        </p:nvSpPr>
        <p:spPr>
          <a:xfrm>
            <a:off x="5315925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0" name="Rectangle 2439"/>
          <p:cNvSpPr/>
          <p:nvPr userDrawn="1"/>
        </p:nvSpPr>
        <p:spPr>
          <a:xfrm>
            <a:off x="5528562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1" name="Rectangle 2440"/>
          <p:cNvSpPr/>
          <p:nvPr userDrawn="1"/>
        </p:nvSpPr>
        <p:spPr>
          <a:xfrm>
            <a:off x="5741199" y="21333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2" name="Rectangle 2441"/>
          <p:cNvSpPr/>
          <p:nvPr userDrawn="1"/>
        </p:nvSpPr>
        <p:spPr>
          <a:xfrm>
            <a:off x="5953836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3" name="Rectangle 2442"/>
          <p:cNvSpPr/>
          <p:nvPr userDrawn="1"/>
        </p:nvSpPr>
        <p:spPr>
          <a:xfrm>
            <a:off x="6166473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4" name="Rectangle 2443"/>
          <p:cNvSpPr/>
          <p:nvPr userDrawn="1"/>
        </p:nvSpPr>
        <p:spPr>
          <a:xfrm>
            <a:off x="5103288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5" name="Rectangle 2444"/>
          <p:cNvSpPr/>
          <p:nvPr userDrawn="1"/>
        </p:nvSpPr>
        <p:spPr>
          <a:xfrm>
            <a:off x="5315925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6" name="Rectangle 2445"/>
          <p:cNvSpPr/>
          <p:nvPr userDrawn="1"/>
        </p:nvSpPr>
        <p:spPr>
          <a:xfrm>
            <a:off x="5528562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7" name="Rectangle 2446"/>
          <p:cNvSpPr/>
          <p:nvPr userDrawn="1"/>
        </p:nvSpPr>
        <p:spPr>
          <a:xfrm>
            <a:off x="5741199" y="4279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8" name="Rectangle 2447"/>
          <p:cNvSpPr/>
          <p:nvPr userDrawn="1"/>
        </p:nvSpPr>
        <p:spPr>
          <a:xfrm>
            <a:off x="5953836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9" name="Rectangle 2448"/>
          <p:cNvSpPr/>
          <p:nvPr userDrawn="1"/>
        </p:nvSpPr>
        <p:spPr>
          <a:xfrm>
            <a:off x="6166473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0" name="Rectangle 2449"/>
          <p:cNvSpPr/>
          <p:nvPr userDrawn="1"/>
        </p:nvSpPr>
        <p:spPr>
          <a:xfrm>
            <a:off x="5103288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1" name="Rectangle 2450"/>
          <p:cNvSpPr/>
          <p:nvPr userDrawn="1"/>
        </p:nvSpPr>
        <p:spPr>
          <a:xfrm>
            <a:off x="5315925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2" name="Rectangle 2451"/>
          <p:cNvSpPr/>
          <p:nvPr userDrawn="1"/>
        </p:nvSpPr>
        <p:spPr>
          <a:xfrm>
            <a:off x="5528562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3" name="Rectangle 2452"/>
          <p:cNvSpPr/>
          <p:nvPr userDrawn="1"/>
        </p:nvSpPr>
        <p:spPr>
          <a:xfrm>
            <a:off x="5741199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4" name="Rectangle 2453"/>
          <p:cNvSpPr/>
          <p:nvPr userDrawn="1"/>
        </p:nvSpPr>
        <p:spPr>
          <a:xfrm>
            <a:off x="5953836" y="64261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5" name="Rectangle 2454"/>
          <p:cNvSpPr/>
          <p:nvPr userDrawn="1"/>
        </p:nvSpPr>
        <p:spPr>
          <a:xfrm>
            <a:off x="6166473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6" name="Rectangle 2455"/>
          <p:cNvSpPr/>
          <p:nvPr userDrawn="1"/>
        </p:nvSpPr>
        <p:spPr>
          <a:xfrm>
            <a:off x="5103288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7" name="Rectangle 2456"/>
          <p:cNvSpPr/>
          <p:nvPr userDrawn="1"/>
        </p:nvSpPr>
        <p:spPr>
          <a:xfrm>
            <a:off x="5315925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8" name="Rectangle 2457"/>
          <p:cNvSpPr/>
          <p:nvPr userDrawn="1"/>
        </p:nvSpPr>
        <p:spPr>
          <a:xfrm>
            <a:off x="5528562" y="8572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9" name="Rectangle 2458"/>
          <p:cNvSpPr/>
          <p:nvPr userDrawn="1"/>
        </p:nvSpPr>
        <p:spPr>
          <a:xfrm>
            <a:off x="5741199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0" name="Rectangle 2459"/>
          <p:cNvSpPr/>
          <p:nvPr userDrawn="1"/>
        </p:nvSpPr>
        <p:spPr>
          <a:xfrm>
            <a:off x="5953836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1" name="Rectangle 2460"/>
          <p:cNvSpPr/>
          <p:nvPr userDrawn="1"/>
        </p:nvSpPr>
        <p:spPr>
          <a:xfrm>
            <a:off x="6166473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2" name="Rectangle 2461"/>
          <p:cNvSpPr/>
          <p:nvPr userDrawn="1"/>
        </p:nvSpPr>
        <p:spPr>
          <a:xfrm>
            <a:off x="5103288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3" name="Rectangle 2462"/>
          <p:cNvSpPr/>
          <p:nvPr userDrawn="1"/>
        </p:nvSpPr>
        <p:spPr>
          <a:xfrm>
            <a:off x="5315925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4" name="Rectangle 2463"/>
          <p:cNvSpPr/>
          <p:nvPr userDrawn="1"/>
        </p:nvSpPr>
        <p:spPr>
          <a:xfrm>
            <a:off x="5528562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5" name="Rectangle 2464"/>
          <p:cNvSpPr/>
          <p:nvPr userDrawn="1"/>
        </p:nvSpPr>
        <p:spPr>
          <a:xfrm>
            <a:off x="5741199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6" name="Rectangle 2465"/>
          <p:cNvSpPr/>
          <p:nvPr userDrawn="1"/>
        </p:nvSpPr>
        <p:spPr>
          <a:xfrm>
            <a:off x="5953836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7" name="Rectangle 2466"/>
          <p:cNvSpPr/>
          <p:nvPr userDrawn="1"/>
        </p:nvSpPr>
        <p:spPr>
          <a:xfrm>
            <a:off x="6166473" y="107058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8" name="Rectangle 2467"/>
          <p:cNvSpPr/>
          <p:nvPr userDrawn="1"/>
        </p:nvSpPr>
        <p:spPr>
          <a:xfrm>
            <a:off x="5103288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9" name="Rectangle 2468"/>
          <p:cNvSpPr/>
          <p:nvPr userDrawn="1"/>
        </p:nvSpPr>
        <p:spPr>
          <a:xfrm>
            <a:off x="5315925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0" name="Rectangle 2469"/>
          <p:cNvSpPr/>
          <p:nvPr userDrawn="1"/>
        </p:nvSpPr>
        <p:spPr>
          <a:xfrm>
            <a:off x="5528562" y="12852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1" name="Rectangle 2470"/>
          <p:cNvSpPr/>
          <p:nvPr userDrawn="1"/>
        </p:nvSpPr>
        <p:spPr>
          <a:xfrm>
            <a:off x="5741199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2" name="Rectangle 2471"/>
          <p:cNvSpPr/>
          <p:nvPr userDrawn="1"/>
        </p:nvSpPr>
        <p:spPr>
          <a:xfrm>
            <a:off x="5953836" y="128522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3" name="Rectangle 2472"/>
          <p:cNvSpPr/>
          <p:nvPr userDrawn="1"/>
        </p:nvSpPr>
        <p:spPr>
          <a:xfrm>
            <a:off x="6166473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4" name="Rectangle 2473"/>
          <p:cNvSpPr/>
          <p:nvPr userDrawn="1"/>
        </p:nvSpPr>
        <p:spPr>
          <a:xfrm>
            <a:off x="5103288" y="149986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5" name="Rectangle 2474"/>
          <p:cNvSpPr/>
          <p:nvPr userDrawn="1"/>
        </p:nvSpPr>
        <p:spPr>
          <a:xfrm>
            <a:off x="5315925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6" name="Rectangle 2475"/>
          <p:cNvSpPr/>
          <p:nvPr userDrawn="1"/>
        </p:nvSpPr>
        <p:spPr>
          <a:xfrm>
            <a:off x="5528562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7" name="Rectangle 2476"/>
          <p:cNvSpPr/>
          <p:nvPr userDrawn="1"/>
        </p:nvSpPr>
        <p:spPr>
          <a:xfrm>
            <a:off x="5741199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8" name="Rectangle 2477"/>
          <p:cNvSpPr/>
          <p:nvPr userDrawn="1"/>
        </p:nvSpPr>
        <p:spPr>
          <a:xfrm>
            <a:off x="5953836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9" name="Rectangle 2478"/>
          <p:cNvSpPr/>
          <p:nvPr userDrawn="1"/>
        </p:nvSpPr>
        <p:spPr>
          <a:xfrm>
            <a:off x="6166473" y="149986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0" name="Rectangle 2479"/>
          <p:cNvSpPr/>
          <p:nvPr userDrawn="1"/>
        </p:nvSpPr>
        <p:spPr>
          <a:xfrm>
            <a:off x="5103288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1" name="Rectangle 2480"/>
          <p:cNvSpPr/>
          <p:nvPr userDrawn="1"/>
        </p:nvSpPr>
        <p:spPr>
          <a:xfrm>
            <a:off x="5315925" y="1714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2" name="Rectangle 2481"/>
          <p:cNvSpPr/>
          <p:nvPr userDrawn="1"/>
        </p:nvSpPr>
        <p:spPr>
          <a:xfrm>
            <a:off x="5528562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3" name="Rectangle 2482"/>
          <p:cNvSpPr/>
          <p:nvPr userDrawn="1"/>
        </p:nvSpPr>
        <p:spPr>
          <a:xfrm>
            <a:off x="5741199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4" name="Rectangle 2483"/>
          <p:cNvSpPr/>
          <p:nvPr userDrawn="1"/>
        </p:nvSpPr>
        <p:spPr>
          <a:xfrm>
            <a:off x="5953836" y="1714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5" name="Rectangle 2484"/>
          <p:cNvSpPr/>
          <p:nvPr userDrawn="1"/>
        </p:nvSpPr>
        <p:spPr>
          <a:xfrm>
            <a:off x="6166473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6" name="Rectangle 2485"/>
          <p:cNvSpPr/>
          <p:nvPr userDrawn="1"/>
        </p:nvSpPr>
        <p:spPr>
          <a:xfrm>
            <a:off x="5103288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7" name="Rectangle 2486"/>
          <p:cNvSpPr/>
          <p:nvPr userDrawn="1"/>
        </p:nvSpPr>
        <p:spPr>
          <a:xfrm>
            <a:off x="5315925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8" name="Rectangle 2487"/>
          <p:cNvSpPr/>
          <p:nvPr userDrawn="1"/>
        </p:nvSpPr>
        <p:spPr>
          <a:xfrm>
            <a:off x="5528562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9" name="Rectangle 2488"/>
          <p:cNvSpPr/>
          <p:nvPr userDrawn="1"/>
        </p:nvSpPr>
        <p:spPr>
          <a:xfrm>
            <a:off x="5741199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0" name="Rectangle 2489"/>
          <p:cNvSpPr/>
          <p:nvPr userDrawn="1"/>
        </p:nvSpPr>
        <p:spPr>
          <a:xfrm>
            <a:off x="5953836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1" name="Rectangle 2490"/>
          <p:cNvSpPr/>
          <p:nvPr userDrawn="1"/>
        </p:nvSpPr>
        <p:spPr>
          <a:xfrm>
            <a:off x="6166473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2" name="Rectangle 2491"/>
          <p:cNvSpPr/>
          <p:nvPr userDrawn="1"/>
        </p:nvSpPr>
        <p:spPr>
          <a:xfrm>
            <a:off x="5103288" y="21424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3" name="Rectangle 2492"/>
          <p:cNvSpPr/>
          <p:nvPr userDrawn="1"/>
        </p:nvSpPr>
        <p:spPr>
          <a:xfrm>
            <a:off x="5315925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4" name="Rectangle 2493"/>
          <p:cNvSpPr/>
          <p:nvPr userDrawn="1"/>
        </p:nvSpPr>
        <p:spPr>
          <a:xfrm>
            <a:off x="5528562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5" name="Rectangle 2494"/>
          <p:cNvSpPr/>
          <p:nvPr userDrawn="1"/>
        </p:nvSpPr>
        <p:spPr>
          <a:xfrm>
            <a:off x="5741199" y="21424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6" name="Rectangle 2495"/>
          <p:cNvSpPr/>
          <p:nvPr userDrawn="1"/>
        </p:nvSpPr>
        <p:spPr>
          <a:xfrm>
            <a:off x="5953836" y="21424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7" name="Rectangle 2496"/>
          <p:cNvSpPr/>
          <p:nvPr userDrawn="1"/>
        </p:nvSpPr>
        <p:spPr>
          <a:xfrm>
            <a:off x="6166473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8" name="Rectangle 2527"/>
          <p:cNvSpPr/>
          <p:nvPr userDrawn="1"/>
        </p:nvSpPr>
        <p:spPr>
          <a:xfrm>
            <a:off x="5103288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9" name="Rectangle 2528"/>
          <p:cNvSpPr/>
          <p:nvPr userDrawn="1"/>
        </p:nvSpPr>
        <p:spPr>
          <a:xfrm>
            <a:off x="5315925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0" name="Rectangle 2529"/>
          <p:cNvSpPr/>
          <p:nvPr userDrawn="1"/>
        </p:nvSpPr>
        <p:spPr>
          <a:xfrm>
            <a:off x="5528562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1" name="Rectangle 2530"/>
          <p:cNvSpPr/>
          <p:nvPr userDrawn="1"/>
        </p:nvSpPr>
        <p:spPr>
          <a:xfrm>
            <a:off x="5741199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2" name="Rectangle 2531"/>
          <p:cNvSpPr/>
          <p:nvPr userDrawn="1"/>
        </p:nvSpPr>
        <p:spPr>
          <a:xfrm>
            <a:off x="5953836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3" name="Rectangle 2532"/>
          <p:cNvSpPr/>
          <p:nvPr userDrawn="1"/>
        </p:nvSpPr>
        <p:spPr>
          <a:xfrm>
            <a:off x="6166473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4" name="Rectangle 2533"/>
          <p:cNvSpPr/>
          <p:nvPr userDrawn="1"/>
        </p:nvSpPr>
        <p:spPr>
          <a:xfrm>
            <a:off x="5103288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5" name="Rectangle 2534"/>
          <p:cNvSpPr/>
          <p:nvPr userDrawn="1"/>
        </p:nvSpPr>
        <p:spPr>
          <a:xfrm>
            <a:off x="5315925" y="364364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6" name="Rectangle 2535"/>
          <p:cNvSpPr/>
          <p:nvPr userDrawn="1"/>
        </p:nvSpPr>
        <p:spPr>
          <a:xfrm>
            <a:off x="5528562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7" name="Rectangle 2536"/>
          <p:cNvSpPr/>
          <p:nvPr userDrawn="1"/>
        </p:nvSpPr>
        <p:spPr>
          <a:xfrm>
            <a:off x="5741199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8" name="Rectangle 2537"/>
          <p:cNvSpPr/>
          <p:nvPr userDrawn="1"/>
        </p:nvSpPr>
        <p:spPr>
          <a:xfrm>
            <a:off x="5953836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9" name="Rectangle 2538"/>
          <p:cNvSpPr/>
          <p:nvPr userDrawn="1"/>
        </p:nvSpPr>
        <p:spPr>
          <a:xfrm>
            <a:off x="6166473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0" name="Rectangle 2539"/>
          <p:cNvSpPr/>
          <p:nvPr userDrawn="1"/>
        </p:nvSpPr>
        <p:spPr>
          <a:xfrm>
            <a:off x="5103288" y="38569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1" name="Rectangle 2540"/>
          <p:cNvSpPr/>
          <p:nvPr userDrawn="1"/>
        </p:nvSpPr>
        <p:spPr>
          <a:xfrm>
            <a:off x="5315925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2" name="Rectangle 2541"/>
          <p:cNvSpPr/>
          <p:nvPr userDrawn="1"/>
        </p:nvSpPr>
        <p:spPr>
          <a:xfrm>
            <a:off x="5528562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3" name="Rectangle 2542"/>
          <p:cNvSpPr/>
          <p:nvPr userDrawn="1"/>
        </p:nvSpPr>
        <p:spPr>
          <a:xfrm>
            <a:off x="5741199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4" name="Rectangle 2543"/>
          <p:cNvSpPr/>
          <p:nvPr userDrawn="1"/>
        </p:nvSpPr>
        <p:spPr>
          <a:xfrm>
            <a:off x="5953836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5" name="Rectangle 2544"/>
          <p:cNvSpPr/>
          <p:nvPr userDrawn="1"/>
        </p:nvSpPr>
        <p:spPr>
          <a:xfrm>
            <a:off x="6166473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6" name="Rectangle 2545"/>
          <p:cNvSpPr/>
          <p:nvPr userDrawn="1"/>
        </p:nvSpPr>
        <p:spPr>
          <a:xfrm>
            <a:off x="5103288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7" name="Rectangle 2546"/>
          <p:cNvSpPr/>
          <p:nvPr userDrawn="1"/>
        </p:nvSpPr>
        <p:spPr>
          <a:xfrm>
            <a:off x="5315925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8" name="Rectangle 2547"/>
          <p:cNvSpPr/>
          <p:nvPr userDrawn="1"/>
        </p:nvSpPr>
        <p:spPr>
          <a:xfrm>
            <a:off x="5528562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9" name="Rectangle 2548"/>
          <p:cNvSpPr/>
          <p:nvPr userDrawn="1"/>
        </p:nvSpPr>
        <p:spPr>
          <a:xfrm>
            <a:off x="5741199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0" name="Rectangle 2549"/>
          <p:cNvSpPr/>
          <p:nvPr userDrawn="1"/>
        </p:nvSpPr>
        <p:spPr>
          <a:xfrm>
            <a:off x="5953836" y="407161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1" name="Rectangle 2550"/>
          <p:cNvSpPr/>
          <p:nvPr userDrawn="1"/>
        </p:nvSpPr>
        <p:spPr>
          <a:xfrm>
            <a:off x="6166473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2" name="Rectangle 2551"/>
          <p:cNvSpPr/>
          <p:nvPr userDrawn="1"/>
        </p:nvSpPr>
        <p:spPr>
          <a:xfrm>
            <a:off x="5103288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3" name="Rectangle 2552"/>
          <p:cNvSpPr/>
          <p:nvPr userDrawn="1"/>
        </p:nvSpPr>
        <p:spPr>
          <a:xfrm>
            <a:off x="5315925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4" name="Rectangle 2553"/>
          <p:cNvSpPr/>
          <p:nvPr userDrawn="1"/>
        </p:nvSpPr>
        <p:spPr>
          <a:xfrm>
            <a:off x="5528562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5" name="Rectangle 2554"/>
          <p:cNvSpPr/>
          <p:nvPr userDrawn="1"/>
        </p:nvSpPr>
        <p:spPr>
          <a:xfrm>
            <a:off x="5741199" y="42862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6" name="Rectangle 2555"/>
          <p:cNvSpPr/>
          <p:nvPr userDrawn="1"/>
        </p:nvSpPr>
        <p:spPr>
          <a:xfrm>
            <a:off x="5953836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7" name="Rectangle 2556"/>
          <p:cNvSpPr/>
          <p:nvPr userDrawn="1"/>
        </p:nvSpPr>
        <p:spPr>
          <a:xfrm>
            <a:off x="6166473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8" name="Rectangle 2587"/>
          <p:cNvSpPr/>
          <p:nvPr userDrawn="1"/>
        </p:nvSpPr>
        <p:spPr>
          <a:xfrm>
            <a:off x="5103288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9" name="Rectangle 2588"/>
          <p:cNvSpPr/>
          <p:nvPr userDrawn="1"/>
        </p:nvSpPr>
        <p:spPr>
          <a:xfrm>
            <a:off x="5315925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0" name="Rectangle 2589"/>
          <p:cNvSpPr/>
          <p:nvPr userDrawn="1"/>
        </p:nvSpPr>
        <p:spPr>
          <a:xfrm>
            <a:off x="5528562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1" name="Rectangle 2590"/>
          <p:cNvSpPr/>
          <p:nvPr userDrawn="1"/>
        </p:nvSpPr>
        <p:spPr>
          <a:xfrm>
            <a:off x="5741199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2" name="Rectangle 2591"/>
          <p:cNvSpPr/>
          <p:nvPr userDrawn="1"/>
        </p:nvSpPr>
        <p:spPr>
          <a:xfrm>
            <a:off x="5953836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3" name="Rectangle 2592"/>
          <p:cNvSpPr/>
          <p:nvPr userDrawn="1"/>
        </p:nvSpPr>
        <p:spPr>
          <a:xfrm>
            <a:off x="6166473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4" name="Rectangle 2593"/>
          <p:cNvSpPr/>
          <p:nvPr userDrawn="1"/>
        </p:nvSpPr>
        <p:spPr>
          <a:xfrm>
            <a:off x="5103288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5" name="Rectangle 2594"/>
          <p:cNvSpPr/>
          <p:nvPr userDrawn="1"/>
        </p:nvSpPr>
        <p:spPr>
          <a:xfrm>
            <a:off x="5315925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6" name="Rectangle 2595"/>
          <p:cNvSpPr/>
          <p:nvPr userDrawn="1"/>
        </p:nvSpPr>
        <p:spPr>
          <a:xfrm>
            <a:off x="5528562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7" name="Rectangle 2596"/>
          <p:cNvSpPr/>
          <p:nvPr userDrawn="1"/>
        </p:nvSpPr>
        <p:spPr>
          <a:xfrm>
            <a:off x="5741199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8" name="Rectangle 2597"/>
          <p:cNvSpPr/>
          <p:nvPr userDrawn="1"/>
        </p:nvSpPr>
        <p:spPr>
          <a:xfrm>
            <a:off x="5953836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9" name="Rectangle 2598"/>
          <p:cNvSpPr/>
          <p:nvPr userDrawn="1"/>
        </p:nvSpPr>
        <p:spPr>
          <a:xfrm>
            <a:off x="6166473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0" name="Rectangle 2599"/>
          <p:cNvSpPr/>
          <p:nvPr userDrawn="1"/>
        </p:nvSpPr>
        <p:spPr>
          <a:xfrm>
            <a:off x="5103288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1" name="Rectangle 2600"/>
          <p:cNvSpPr/>
          <p:nvPr userDrawn="1"/>
        </p:nvSpPr>
        <p:spPr>
          <a:xfrm>
            <a:off x="5315925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2" name="Rectangle 2601"/>
          <p:cNvSpPr/>
          <p:nvPr userDrawn="1"/>
        </p:nvSpPr>
        <p:spPr>
          <a:xfrm>
            <a:off x="5528562" y="60007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3" name="Rectangle 2602"/>
          <p:cNvSpPr/>
          <p:nvPr userDrawn="1"/>
        </p:nvSpPr>
        <p:spPr>
          <a:xfrm>
            <a:off x="5741199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4" name="Rectangle 2603"/>
          <p:cNvSpPr/>
          <p:nvPr userDrawn="1"/>
        </p:nvSpPr>
        <p:spPr>
          <a:xfrm>
            <a:off x="5953836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5" name="Rectangle 2604"/>
          <p:cNvSpPr/>
          <p:nvPr userDrawn="1"/>
        </p:nvSpPr>
        <p:spPr>
          <a:xfrm>
            <a:off x="6166473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6" name="Rectangle 2605"/>
          <p:cNvSpPr/>
          <p:nvPr userDrawn="1"/>
        </p:nvSpPr>
        <p:spPr>
          <a:xfrm>
            <a:off x="5103288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7" name="Rectangle 2606"/>
          <p:cNvSpPr/>
          <p:nvPr userDrawn="1"/>
        </p:nvSpPr>
        <p:spPr>
          <a:xfrm>
            <a:off x="5315925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8" name="Rectangle 2607"/>
          <p:cNvSpPr/>
          <p:nvPr userDrawn="1"/>
        </p:nvSpPr>
        <p:spPr>
          <a:xfrm>
            <a:off x="5528562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9" name="Rectangle 2608"/>
          <p:cNvSpPr/>
          <p:nvPr userDrawn="1"/>
        </p:nvSpPr>
        <p:spPr>
          <a:xfrm>
            <a:off x="5741199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0" name="Rectangle 2609"/>
          <p:cNvSpPr/>
          <p:nvPr userDrawn="1"/>
        </p:nvSpPr>
        <p:spPr>
          <a:xfrm>
            <a:off x="5953836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1" name="Rectangle 2610"/>
          <p:cNvSpPr/>
          <p:nvPr userDrawn="1"/>
        </p:nvSpPr>
        <p:spPr>
          <a:xfrm>
            <a:off x="6166473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2" name="Rectangle 2611"/>
          <p:cNvSpPr/>
          <p:nvPr userDrawn="1"/>
        </p:nvSpPr>
        <p:spPr>
          <a:xfrm>
            <a:off x="5103288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3" name="Rectangle 2612"/>
          <p:cNvSpPr/>
          <p:nvPr userDrawn="1"/>
        </p:nvSpPr>
        <p:spPr>
          <a:xfrm>
            <a:off x="5315925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4" name="Rectangle 2613"/>
          <p:cNvSpPr/>
          <p:nvPr userDrawn="1"/>
        </p:nvSpPr>
        <p:spPr>
          <a:xfrm>
            <a:off x="5528562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5" name="Rectangle 2614"/>
          <p:cNvSpPr/>
          <p:nvPr userDrawn="1"/>
        </p:nvSpPr>
        <p:spPr>
          <a:xfrm>
            <a:off x="5741199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6" name="Rectangle 2615"/>
          <p:cNvSpPr/>
          <p:nvPr userDrawn="1"/>
        </p:nvSpPr>
        <p:spPr>
          <a:xfrm>
            <a:off x="5953836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7" name="Rectangle 2616"/>
          <p:cNvSpPr/>
          <p:nvPr userDrawn="1"/>
        </p:nvSpPr>
        <p:spPr>
          <a:xfrm>
            <a:off x="6166473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8" name="Rectangle 2617"/>
          <p:cNvSpPr/>
          <p:nvPr userDrawn="1"/>
        </p:nvSpPr>
        <p:spPr>
          <a:xfrm>
            <a:off x="5103288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9" name="Rectangle 2618"/>
          <p:cNvSpPr/>
          <p:nvPr userDrawn="1"/>
        </p:nvSpPr>
        <p:spPr>
          <a:xfrm>
            <a:off x="5315925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0" name="Rectangle 2619"/>
          <p:cNvSpPr/>
          <p:nvPr userDrawn="1"/>
        </p:nvSpPr>
        <p:spPr>
          <a:xfrm>
            <a:off x="5528562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1" name="Rectangle 2620"/>
          <p:cNvSpPr/>
          <p:nvPr userDrawn="1"/>
        </p:nvSpPr>
        <p:spPr>
          <a:xfrm>
            <a:off x="5741199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2" name="Rectangle 2621"/>
          <p:cNvSpPr/>
          <p:nvPr userDrawn="1"/>
        </p:nvSpPr>
        <p:spPr>
          <a:xfrm>
            <a:off x="5953836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3" name="Rectangle 2622"/>
          <p:cNvSpPr/>
          <p:nvPr userDrawn="1"/>
        </p:nvSpPr>
        <p:spPr>
          <a:xfrm>
            <a:off x="6166473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4" name="Rectangle 2623"/>
          <p:cNvSpPr/>
          <p:nvPr userDrawn="1"/>
        </p:nvSpPr>
        <p:spPr>
          <a:xfrm>
            <a:off x="6379110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5" name="Rectangle 2624"/>
          <p:cNvSpPr/>
          <p:nvPr userDrawn="1"/>
        </p:nvSpPr>
        <p:spPr>
          <a:xfrm>
            <a:off x="6591747" y="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6" name="Rectangle 2625"/>
          <p:cNvSpPr/>
          <p:nvPr userDrawn="1"/>
        </p:nvSpPr>
        <p:spPr>
          <a:xfrm>
            <a:off x="6804384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7" name="Rectangle 2626"/>
          <p:cNvSpPr/>
          <p:nvPr userDrawn="1"/>
        </p:nvSpPr>
        <p:spPr>
          <a:xfrm>
            <a:off x="7017021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8" name="Rectangle 2627"/>
          <p:cNvSpPr/>
          <p:nvPr userDrawn="1"/>
        </p:nvSpPr>
        <p:spPr>
          <a:xfrm>
            <a:off x="7229658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9" name="Rectangle 2628"/>
          <p:cNvSpPr/>
          <p:nvPr userDrawn="1"/>
        </p:nvSpPr>
        <p:spPr>
          <a:xfrm>
            <a:off x="7442295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0" name="Rectangle 2629"/>
          <p:cNvSpPr/>
          <p:nvPr userDrawn="1"/>
        </p:nvSpPr>
        <p:spPr>
          <a:xfrm>
            <a:off x="6379110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1" name="Rectangle 2630"/>
          <p:cNvSpPr/>
          <p:nvPr userDrawn="1"/>
        </p:nvSpPr>
        <p:spPr>
          <a:xfrm>
            <a:off x="6591747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2" name="Rectangle 2631"/>
          <p:cNvSpPr/>
          <p:nvPr userDrawn="1"/>
        </p:nvSpPr>
        <p:spPr>
          <a:xfrm>
            <a:off x="6804384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3" name="Rectangle 2632"/>
          <p:cNvSpPr/>
          <p:nvPr userDrawn="1"/>
        </p:nvSpPr>
        <p:spPr>
          <a:xfrm>
            <a:off x="7017021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4" name="Rectangle 2633"/>
          <p:cNvSpPr/>
          <p:nvPr userDrawn="1"/>
        </p:nvSpPr>
        <p:spPr>
          <a:xfrm>
            <a:off x="7229658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5" name="Rectangle 2634"/>
          <p:cNvSpPr/>
          <p:nvPr userDrawn="1"/>
        </p:nvSpPr>
        <p:spPr>
          <a:xfrm>
            <a:off x="7442295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6" name="Rectangle 2635"/>
          <p:cNvSpPr/>
          <p:nvPr userDrawn="1"/>
        </p:nvSpPr>
        <p:spPr>
          <a:xfrm>
            <a:off x="6379110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7" name="Rectangle 2636"/>
          <p:cNvSpPr/>
          <p:nvPr userDrawn="1"/>
        </p:nvSpPr>
        <p:spPr>
          <a:xfrm>
            <a:off x="6591747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8" name="Rectangle 2637"/>
          <p:cNvSpPr/>
          <p:nvPr userDrawn="1"/>
        </p:nvSpPr>
        <p:spPr>
          <a:xfrm>
            <a:off x="6804384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9" name="Rectangle 2638"/>
          <p:cNvSpPr/>
          <p:nvPr userDrawn="1"/>
        </p:nvSpPr>
        <p:spPr>
          <a:xfrm>
            <a:off x="7017021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0" name="Rectangle 2639"/>
          <p:cNvSpPr/>
          <p:nvPr userDrawn="1"/>
        </p:nvSpPr>
        <p:spPr>
          <a:xfrm>
            <a:off x="7229658" y="4279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1" name="Rectangle 2640"/>
          <p:cNvSpPr/>
          <p:nvPr userDrawn="1"/>
        </p:nvSpPr>
        <p:spPr>
          <a:xfrm>
            <a:off x="7442295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2" name="Rectangle 2641"/>
          <p:cNvSpPr/>
          <p:nvPr userDrawn="1"/>
        </p:nvSpPr>
        <p:spPr>
          <a:xfrm>
            <a:off x="6379110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3" name="Rectangle 2642"/>
          <p:cNvSpPr/>
          <p:nvPr userDrawn="1"/>
        </p:nvSpPr>
        <p:spPr>
          <a:xfrm>
            <a:off x="6591747" y="64261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4" name="Rectangle 2643"/>
          <p:cNvSpPr/>
          <p:nvPr userDrawn="1"/>
        </p:nvSpPr>
        <p:spPr>
          <a:xfrm>
            <a:off x="6804384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5" name="Rectangle 2644"/>
          <p:cNvSpPr/>
          <p:nvPr userDrawn="1"/>
        </p:nvSpPr>
        <p:spPr>
          <a:xfrm>
            <a:off x="7017021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6" name="Rectangle 2645"/>
          <p:cNvSpPr/>
          <p:nvPr userDrawn="1"/>
        </p:nvSpPr>
        <p:spPr>
          <a:xfrm>
            <a:off x="7229658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7" name="Rectangle 2646"/>
          <p:cNvSpPr/>
          <p:nvPr userDrawn="1"/>
        </p:nvSpPr>
        <p:spPr>
          <a:xfrm>
            <a:off x="7442295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8" name="Rectangle 2647"/>
          <p:cNvSpPr/>
          <p:nvPr userDrawn="1"/>
        </p:nvSpPr>
        <p:spPr>
          <a:xfrm>
            <a:off x="6379110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9" name="Rectangle 2648"/>
          <p:cNvSpPr/>
          <p:nvPr userDrawn="1"/>
        </p:nvSpPr>
        <p:spPr>
          <a:xfrm>
            <a:off x="6591747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0" name="Rectangle 2649"/>
          <p:cNvSpPr/>
          <p:nvPr userDrawn="1"/>
        </p:nvSpPr>
        <p:spPr>
          <a:xfrm>
            <a:off x="6804384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1" name="Rectangle 2650"/>
          <p:cNvSpPr/>
          <p:nvPr userDrawn="1"/>
        </p:nvSpPr>
        <p:spPr>
          <a:xfrm>
            <a:off x="7017021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2" name="Rectangle 2651"/>
          <p:cNvSpPr/>
          <p:nvPr userDrawn="1"/>
        </p:nvSpPr>
        <p:spPr>
          <a:xfrm>
            <a:off x="7229658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3" name="Rectangle 2652"/>
          <p:cNvSpPr/>
          <p:nvPr userDrawn="1"/>
        </p:nvSpPr>
        <p:spPr>
          <a:xfrm>
            <a:off x="7442295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4" name="Rectangle 2653"/>
          <p:cNvSpPr/>
          <p:nvPr userDrawn="1"/>
        </p:nvSpPr>
        <p:spPr>
          <a:xfrm>
            <a:off x="6379110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5" name="Rectangle 2654"/>
          <p:cNvSpPr/>
          <p:nvPr userDrawn="1"/>
        </p:nvSpPr>
        <p:spPr>
          <a:xfrm>
            <a:off x="6591747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6" name="Rectangle 2655"/>
          <p:cNvSpPr/>
          <p:nvPr userDrawn="1"/>
        </p:nvSpPr>
        <p:spPr>
          <a:xfrm>
            <a:off x="6804384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7" name="Rectangle 2656"/>
          <p:cNvSpPr/>
          <p:nvPr userDrawn="1"/>
        </p:nvSpPr>
        <p:spPr>
          <a:xfrm>
            <a:off x="7017021" y="107058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8" name="Rectangle 2657"/>
          <p:cNvSpPr/>
          <p:nvPr userDrawn="1"/>
        </p:nvSpPr>
        <p:spPr>
          <a:xfrm>
            <a:off x="7229658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9" name="Rectangle 2658"/>
          <p:cNvSpPr/>
          <p:nvPr userDrawn="1"/>
        </p:nvSpPr>
        <p:spPr>
          <a:xfrm>
            <a:off x="7442295" y="107058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0" name="Rectangle 2659"/>
          <p:cNvSpPr/>
          <p:nvPr userDrawn="1"/>
        </p:nvSpPr>
        <p:spPr>
          <a:xfrm>
            <a:off x="6379110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1" name="Rectangle 2660"/>
          <p:cNvSpPr/>
          <p:nvPr userDrawn="1"/>
        </p:nvSpPr>
        <p:spPr>
          <a:xfrm>
            <a:off x="6591747" y="128522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2" name="Rectangle 2661"/>
          <p:cNvSpPr/>
          <p:nvPr userDrawn="1"/>
        </p:nvSpPr>
        <p:spPr>
          <a:xfrm>
            <a:off x="6804384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3" name="Rectangle 2662"/>
          <p:cNvSpPr/>
          <p:nvPr userDrawn="1"/>
        </p:nvSpPr>
        <p:spPr>
          <a:xfrm>
            <a:off x="7017021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4" name="Rectangle 2663"/>
          <p:cNvSpPr/>
          <p:nvPr userDrawn="1"/>
        </p:nvSpPr>
        <p:spPr>
          <a:xfrm>
            <a:off x="7229658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5" name="Rectangle 2664"/>
          <p:cNvSpPr/>
          <p:nvPr userDrawn="1"/>
        </p:nvSpPr>
        <p:spPr>
          <a:xfrm>
            <a:off x="7442295" y="12852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6" name="Rectangle 2665"/>
          <p:cNvSpPr/>
          <p:nvPr userDrawn="1"/>
        </p:nvSpPr>
        <p:spPr>
          <a:xfrm>
            <a:off x="6379110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7" name="Rectangle 2666"/>
          <p:cNvSpPr/>
          <p:nvPr userDrawn="1"/>
        </p:nvSpPr>
        <p:spPr>
          <a:xfrm>
            <a:off x="6591747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8" name="Rectangle 2667"/>
          <p:cNvSpPr/>
          <p:nvPr userDrawn="1"/>
        </p:nvSpPr>
        <p:spPr>
          <a:xfrm>
            <a:off x="6804384" y="149986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9" name="Rectangle 2668"/>
          <p:cNvSpPr/>
          <p:nvPr userDrawn="1"/>
        </p:nvSpPr>
        <p:spPr>
          <a:xfrm>
            <a:off x="7017021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0" name="Rectangle 2669"/>
          <p:cNvSpPr/>
          <p:nvPr userDrawn="1"/>
        </p:nvSpPr>
        <p:spPr>
          <a:xfrm>
            <a:off x="7229658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1" name="Rectangle 2670"/>
          <p:cNvSpPr/>
          <p:nvPr userDrawn="1"/>
        </p:nvSpPr>
        <p:spPr>
          <a:xfrm>
            <a:off x="7442295" y="149986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2" name="Rectangle 2671"/>
          <p:cNvSpPr/>
          <p:nvPr userDrawn="1"/>
        </p:nvSpPr>
        <p:spPr>
          <a:xfrm>
            <a:off x="6379110" y="1714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3" name="Rectangle 2672"/>
          <p:cNvSpPr/>
          <p:nvPr userDrawn="1"/>
        </p:nvSpPr>
        <p:spPr>
          <a:xfrm>
            <a:off x="6591747" y="1714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4" name="Rectangle 2673"/>
          <p:cNvSpPr/>
          <p:nvPr userDrawn="1"/>
        </p:nvSpPr>
        <p:spPr>
          <a:xfrm>
            <a:off x="6804384" y="171450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5" name="Rectangle 2674"/>
          <p:cNvSpPr/>
          <p:nvPr userDrawn="1"/>
        </p:nvSpPr>
        <p:spPr>
          <a:xfrm>
            <a:off x="7017021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6" name="Rectangle 2675"/>
          <p:cNvSpPr/>
          <p:nvPr userDrawn="1"/>
        </p:nvSpPr>
        <p:spPr>
          <a:xfrm>
            <a:off x="7229658" y="1714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7" name="Rectangle 2676"/>
          <p:cNvSpPr/>
          <p:nvPr userDrawn="1"/>
        </p:nvSpPr>
        <p:spPr>
          <a:xfrm>
            <a:off x="7442295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8" name="Rectangle 2677"/>
          <p:cNvSpPr/>
          <p:nvPr userDrawn="1"/>
        </p:nvSpPr>
        <p:spPr>
          <a:xfrm>
            <a:off x="6379110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9" name="Rectangle 2678"/>
          <p:cNvSpPr/>
          <p:nvPr userDrawn="1"/>
        </p:nvSpPr>
        <p:spPr>
          <a:xfrm>
            <a:off x="6591747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0" name="Rectangle 2679"/>
          <p:cNvSpPr/>
          <p:nvPr userDrawn="1"/>
        </p:nvSpPr>
        <p:spPr>
          <a:xfrm>
            <a:off x="6804384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1" name="Rectangle 2680"/>
          <p:cNvSpPr/>
          <p:nvPr userDrawn="1"/>
        </p:nvSpPr>
        <p:spPr>
          <a:xfrm>
            <a:off x="7017021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2" name="Rectangle 2681"/>
          <p:cNvSpPr/>
          <p:nvPr userDrawn="1"/>
        </p:nvSpPr>
        <p:spPr>
          <a:xfrm>
            <a:off x="7229658" y="192783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3" name="Rectangle 2682"/>
          <p:cNvSpPr/>
          <p:nvPr userDrawn="1"/>
        </p:nvSpPr>
        <p:spPr>
          <a:xfrm>
            <a:off x="7442295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4" name="Rectangle 2683"/>
          <p:cNvSpPr/>
          <p:nvPr userDrawn="1"/>
        </p:nvSpPr>
        <p:spPr>
          <a:xfrm>
            <a:off x="6379110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5" name="Rectangle 2684"/>
          <p:cNvSpPr/>
          <p:nvPr userDrawn="1"/>
        </p:nvSpPr>
        <p:spPr>
          <a:xfrm>
            <a:off x="6591747" y="2142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6" name="Rectangle 2685"/>
          <p:cNvSpPr/>
          <p:nvPr userDrawn="1"/>
        </p:nvSpPr>
        <p:spPr>
          <a:xfrm>
            <a:off x="6804384" y="21424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7" name="Rectangle 2686"/>
          <p:cNvSpPr/>
          <p:nvPr userDrawn="1"/>
        </p:nvSpPr>
        <p:spPr>
          <a:xfrm>
            <a:off x="7017021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8" name="Rectangle 2687"/>
          <p:cNvSpPr/>
          <p:nvPr userDrawn="1"/>
        </p:nvSpPr>
        <p:spPr>
          <a:xfrm>
            <a:off x="7229658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9" name="Rectangle 2688"/>
          <p:cNvSpPr/>
          <p:nvPr userDrawn="1"/>
        </p:nvSpPr>
        <p:spPr>
          <a:xfrm>
            <a:off x="7442295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0" name="Rectangle 2719"/>
          <p:cNvSpPr/>
          <p:nvPr userDrawn="1"/>
        </p:nvSpPr>
        <p:spPr>
          <a:xfrm>
            <a:off x="6379110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1" name="Rectangle 2720"/>
          <p:cNvSpPr/>
          <p:nvPr userDrawn="1"/>
        </p:nvSpPr>
        <p:spPr>
          <a:xfrm>
            <a:off x="6591747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2" name="Rectangle 2721"/>
          <p:cNvSpPr/>
          <p:nvPr userDrawn="1"/>
        </p:nvSpPr>
        <p:spPr>
          <a:xfrm>
            <a:off x="6804384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3" name="Rectangle 2722"/>
          <p:cNvSpPr/>
          <p:nvPr userDrawn="1"/>
        </p:nvSpPr>
        <p:spPr>
          <a:xfrm>
            <a:off x="7017021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4" name="Rectangle 2723"/>
          <p:cNvSpPr/>
          <p:nvPr userDrawn="1"/>
        </p:nvSpPr>
        <p:spPr>
          <a:xfrm>
            <a:off x="7229658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5" name="Rectangle 2724"/>
          <p:cNvSpPr/>
          <p:nvPr userDrawn="1"/>
        </p:nvSpPr>
        <p:spPr>
          <a:xfrm>
            <a:off x="7442295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6" name="Rectangle 2725"/>
          <p:cNvSpPr/>
          <p:nvPr userDrawn="1"/>
        </p:nvSpPr>
        <p:spPr>
          <a:xfrm>
            <a:off x="6379110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7" name="Rectangle 2726"/>
          <p:cNvSpPr/>
          <p:nvPr userDrawn="1"/>
        </p:nvSpPr>
        <p:spPr>
          <a:xfrm>
            <a:off x="6591747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8" name="Rectangle 2727"/>
          <p:cNvSpPr/>
          <p:nvPr userDrawn="1"/>
        </p:nvSpPr>
        <p:spPr>
          <a:xfrm>
            <a:off x="6804384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9" name="Rectangle 2728"/>
          <p:cNvSpPr/>
          <p:nvPr userDrawn="1"/>
        </p:nvSpPr>
        <p:spPr>
          <a:xfrm>
            <a:off x="7017021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0" name="Rectangle 2729"/>
          <p:cNvSpPr/>
          <p:nvPr userDrawn="1"/>
        </p:nvSpPr>
        <p:spPr>
          <a:xfrm>
            <a:off x="7229658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1" name="Rectangle 2730"/>
          <p:cNvSpPr/>
          <p:nvPr userDrawn="1"/>
        </p:nvSpPr>
        <p:spPr>
          <a:xfrm>
            <a:off x="7442295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2" name="Rectangle 2731"/>
          <p:cNvSpPr/>
          <p:nvPr userDrawn="1"/>
        </p:nvSpPr>
        <p:spPr>
          <a:xfrm>
            <a:off x="6379110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3" name="Rectangle 2732"/>
          <p:cNvSpPr/>
          <p:nvPr userDrawn="1"/>
        </p:nvSpPr>
        <p:spPr>
          <a:xfrm>
            <a:off x="6591747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4" name="Rectangle 2733"/>
          <p:cNvSpPr/>
          <p:nvPr userDrawn="1"/>
        </p:nvSpPr>
        <p:spPr>
          <a:xfrm>
            <a:off x="6804384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5" name="Rectangle 2734"/>
          <p:cNvSpPr/>
          <p:nvPr userDrawn="1"/>
        </p:nvSpPr>
        <p:spPr>
          <a:xfrm>
            <a:off x="7017021" y="38569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6" name="Rectangle 2735"/>
          <p:cNvSpPr/>
          <p:nvPr userDrawn="1"/>
        </p:nvSpPr>
        <p:spPr>
          <a:xfrm>
            <a:off x="7229658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7" name="Rectangle 2736"/>
          <p:cNvSpPr/>
          <p:nvPr userDrawn="1"/>
        </p:nvSpPr>
        <p:spPr>
          <a:xfrm>
            <a:off x="7442295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8" name="Rectangle 2737"/>
          <p:cNvSpPr/>
          <p:nvPr userDrawn="1"/>
        </p:nvSpPr>
        <p:spPr>
          <a:xfrm>
            <a:off x="6379110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9" name="Rectangle 2738"/>
          <p:cNvSpPr/>
          <p:nvPr userDrawn="1"/>
        </p:nvSpPr>
        <p:spPr>
          <a:xfrm>
            <a:off x="6591747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0" name="Rectangle 2739"/>
          <p:cNvSpPr/>
          <p:nvPr userDrawn="1"/>
        </p:nvSpPr>
        <p:spPr>
          <a:xfrm>
            <a:off x="6804384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1" name="Rectangle 2740"/>
          <p:cNvSpPr/>
          <p:nvPr userDrawn="1"/>
        </p:nvSpPr>
        <p:spPr>
          <a:xfrm>
            <a:off x="7017021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2" name="Rectangle 2741"/>
          <p:cNvSpPr/>
          <p:nvPr userDrawn="1"/>
        </p:nvSpPr>
        <p:spPr>
          <a:xfrm>
            <a:off x="7229658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3" name="Rectangle 2742"/>
          <p:cNvSpPr/>
          <p:nvPr userDrawn="1"/>
        </p:nvSpPr>
        <p:spPr>
          <a:xfrm>
            <a:off x="7442295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4" name="Rectangle 2743"/>
          <p:cNvSpPr/>
          <p:nvPr userDrawn="1"/>
        </p:nvSpPr>
        <p:spPr>
          <a:xfrm>
            <a:off x="6379110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5" name="Rectangle 2744"/>
          <p:cNvSpPr/>
          <p:nvPr userDrawn="1"/>
        </p:nvSpPr>
        <p:spPr>
          <a:xfrm>
            <a:off x="6591747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6" name="Rectangle 2745"/>
          <p:cNvSpPr/>
          <p:nvPr userDrawn="1"/>
        </p:nvSpPr>
        <p:spPr>
          <a:xfrm>
            <a:off x="6804384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7" name="Rectangle 2746"/>
          <p:cNvSpPr/>
          <p:nvPr userDrawn="1"/>
        </p:nvSpPr>
        <p:spPr>
          <a:xfrm>
            <a:off x="7017021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8" name="Rectangle 2747"/>
          <p:cNvSpPr/>
          <p:nvPr userDrawn="1"/>
        </p:nvSpPr>
        <p:spPr>
          <a:xfrm>
            <a:off x="7229658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9" name="Rectangle 2748"/>
          <p:cNvSpPr/>
          <p:nvPr userDrawn="1"/>
        </p:nvSpPr>
        <p:spPr>
          <a:xfrm>
            <a:off x="7442295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0" name="Rectangle 2779"/>
          <p:cNvSpPr/>
          <p:nvPr userDrawn="1"/>
        </p:nvSpPr>
        <p:spPr>
          <a:xfrm>
            <a:off x="6379110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1" name="Rectangle 2780"/>
          <p:cNvSpPr/>
          <p:nvPr userDrawn="1"/>
        </p:nvSpPr>
        <p:spPr>
          <a:xfrm>
            <a:off x="6591747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2" name="Rectangle 2781"/>
          <p:cNvSpPr/>
          <p:nvPr userDrawn="1"/>
        </p:nvSpPr>
        <p:spPr>
          <a:xfrm>
            <a:off x="6804384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3" name="Rectangle 2782"/>
          <p:cNvSpPr/>
          <p:nvPr userDrawn="1"/>
        </p:nvSpPr>
        <p:spPr>
          <a:xfrm>
            <a:off x="7017021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4" name="Rectangle 2783"/>
          <p:cNvSpPr/>
          <p:nvPr userDrawn="1"/>
        </p:nvSpPr>
        <p:spPr>
          <a:xfrm>
            <a:off x="7229658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5" name="Rectangle 2784"/>
          <p:cNvSpPr/>
          <p:nvPr userDrawn="1"/>
        </p:nvSpPr>
        <p:spPr>
          <a:xfrm>
            <a:off x="7442295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6" name="Rectangle 2785"/>
          <p:cNvSpPr/>
          <p:nvPr userDrawn="1"/>
        </p:nvSpPr>
        <p:spPr>
          <a:xfrm>
            <a:off x="6379110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7" name="Rectangle 2786"/>
          <p:cNvSpPr/>
          <p:nvPr userDrawn="1"/>
        </p:nvSpPr>
        <p:spPr>
          <a:xfrm>
            <a:off x="6591747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8" name="Rectangle 2787"/>
          <p:cNvSpPr/>
          <p:nvPr userDrawn="1"/>
        </p:nvSpPr>
        <p:spPr>
          <a:xfrm>
            <a:off x="6804384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9" name="Rectangle 2788"/>
          <p:cNvSpPr/>
          <p:nvPr userDrawn="1"/>
        </p:nvSpPr>
        <p:spPr>
          <a:xfrm>
            <a:off x="7017021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0" name="Rectangle 2789"/>
          <p:cNvSpPr/>
          <p:nvPr userDrawn="1"/>
        </p:nvSpPr>
        <p:spPr>
          <a:xfrm>
            <a:off x="7229658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1" name="Rectangle 2790"/>
          <p:cNvSpPr/>
          <p:nvPr userDrawn="1"/>
        </p:nvSpPr>
        <p:spPr>
          <a:xfrm>
            <a:off x="7442295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2" name="Rectangle 2791"/>
          <p:cNvSpPr/>
          <p:nvPr userDrawn="1"/>
        </p:nvSpPr>
        <p:spPr>
          <a:xfrm>
            <a:off x="6379110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3" name="Rectangle 2792"/>
          <p:cNvSpPr/>
          <p:nvPr userDrawn="1"/>
        </p:nvSpPr>
        <p:spPr>
          <a:xfrm>
            <a:off x="6591747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4" name="Rectangle 2793"/>
          <p:cNvSpPr/>
          <p:nvPr userDrawn="1"/>
        </p:nvSpPr>
        <p:spPr>
          <a:xfrm>
            <a:off x="6804384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5" name="Rectangle 2794"/>
          <p:cNvSpPr/>
          <p:nvPr userDrawn="1"/>
        </p:nvSpPr>
        <p:spPr>
          <a:xfrm>
            <a:off x="7017021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6" name="Rectangle 2795"/>
          <p:cNvSpPr/>
          <p:nvPr userDrawn="1"/>
        </p:nvSpPr>
        <p:spPr>
          <a:xfrm>
            <a:off x="7229658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7" name="Rectangle 2796"/>
          <p:cNvSpPr/>
          <p:nvPr userDrawn="1"/>
        </p:nvSpPr>
        <p:spPr>
          <a:xfrm>
            <a:off x="7442295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8" name="Rectangle 2797"/>
          <p:cNvSpPr/>
          <p:nvPr userDrawn="1"/>
        </p:nvSpPr>
        <p:spPr>
          <a:xfrm>
            <a:off x="6379110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9" name="Rectangle 2798"/>
          <p:cNvSpPr/>
          <p:nvPr userDrawn="1"/>
        </p:nvSpPr>
        <p:spPr>
          <a:xfrm>
            <a:off x="6591747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0" name="Rectangle 2799"/>
          <p:cNvSpPr/>
          <p:nvPr userDrawn="1"/>
        </p:nvSpPr>
        <p:spPr>
          <a:xfrm>
            <a:off x="6804384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1" name="Rectangle 2800"/>
          <p:cNvSpPr/>
          <p:nvPr userDrawn="1"/>
        </p:nvSpPr>
        <p:spPr>
          <a:xfrm>
            <a:off x="7017021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2" name="Rectangle 2801"/>
          <p:cNvSpPr/>
          <p:nvPr userDrawn="1"/>
        </p:nvSpPr>
        <p:spPr>
          <a:xfrm>
            <a:off x="7229658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3" name="Rectangle 2802"/>
          <p:cNvSpPr/>
          <p:nvPr userDrawn="1"/>
        </p:nvSpPr>
        <p:spPr>
          <a:xfrm>
            <a:off x="7442295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4" name="Rectangle 2803"/>
          <p:cNvSpPr/>
          <p:nvPr userDrawn="1"/>
        </p:nvSpPr>
        <p:spPr>
          <a:xfrm>
            <a:off x="6379110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5" name="Rectangle 2804"/>
          <p:cNvSpPr/>
          <p:nvPr userDrawn="1"/>
        </p:nvSpPr>
        <p:spPr>
          <a:xfrm>
            <a:off x="6591747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6" name="Rectangle 2805"/>
          <p:cNvSpPr/>
          <p:nvPr userDrawn="1"/>
        </p:nvSpPr>
        <p:spPr>
          <a:xfrm>
            <a:off x="6804384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7" name="Rectangle 2806"/>
          <p:cNvSpPr/>
          <p:nvPr userDrawn="1"/>
        </p:nvSpPr>
        <p:spPr>
          <a:xfrm>
            <a:off x="7017021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8" name="Rectangle 2807"/>
          <p:cNvSpPr/>
          <p:nvPr userDrawn="1"/>
        </p:nvSpPr>
        <p:spPr>
          <a:xfrm>
            <a:off x="7229658" y="642872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9" name="Rectangle 2808"/>
          <p:cNvSpPr/>
          <p:nvPr userDrawn="1"/>
        </p:nvSpPr>
        <p:spPr>
          <a:xfrm>
            <a:off x="7442295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0" name="Rectangle 2809"/>
          <p:cNvSpPr/>
          <p:nvPr userDrawn="1"/>
        </p:nvSpPr>
        <p:spPr>
          <a:xfrm>
            <a:off x="6379110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1" name="Rectangle 2810"/>
          <p:cNvSpPr/>
          <p:nvPr userDrawn="1"/>
        </p:nvSpPr>
        <p:spPr>
          <a:xfrm>
            <a:off x="6588224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2" name="Rectangle 2811"/>
          <p:cNvSpPr/>
          <p:nvPr userDrawn="1"/>
        </p:nvSpPr>
        <p:spPr>
          <a:xfrm>
            <a:off x="6804384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3" name="Rectangle 2812"/>
          <p:cNvSpPr/>
          <p:nvPr userDrawn="1"/>
        </p:nvSpPr>
        <p:spPr>
          <a:xfrm>
            <a:off x="7017021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4" name="Rectangle 2813"/>
          <p:cNvSpPr/>
          <p:nvPr userDrawn="1"/>
        </p:nvSpPr>
        <p:spPr>
          <a:xfrm>
            <a:off x="7229658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5" name="Rectangle 2814"/>
          <p:cNvSpPr/>
          <p:nvPr userDrawn="1"/>
        </p:nvSpPr>
        <p:spPr>
          <a:xfrm>
            <a:off x="7442295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6" name="Rectangle 2815"/>
          <p:cNvSpPr/>
          <p:nvPr userDrawn="1"/>
        </p:nvSpPr>
        <p:spPr>
          <a:xfrm>
            <a:off x="7654932" y="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7" name="Rectangle 2816"/>
          <p:cNvSpPr/>
          <p:nvPr userDrawn="1"/>
        </p:nvSpPr>
        <p:spPr>
          <a:xfrm>
            <a:off x="7867569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8" name="Rectangle 2817"/>
          <p:cNvSpPr/>
          <p:nvPr userDrawn="1"/>
        </p:nvSpPr>
        <p:spPr>
          <a:xfrm>
            <a:off x="8080206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9" name="Rectangle 2818"/>
          <p:cNvSpPr/>
          <p:nvPr userDrawn="1"/>
        </p:nvSpPr>
        <p:spPr>
          <a:xfrm>
            <a:off x="8292843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0" name="Rectangle 2819"/>
          <p:cNvSpPr/>
          <p:nvPr userDrawn="1"/>
        </p:nvSpPr>
        <p:spPr>
          <a:xfrm>
            <a:off x="8505480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1" name="Rectangle 2820"/>
          <p:cNvSpPr/>
          <p:nvPr userDrawn="1"/>
        </p:nvSpPr>
        <p:spPr>
          <a:xfrm>
            <a:off x="7654932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2" name="Rectangle 2821"/>
          <p:cNvSpPr/>
          <p:nvPr userDrawn="1"/>
        </p:nvSpPr>
        <p:spPr>
          <a:xfrm>
            <a:off x="7867569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3" name="Rectangle 2822"/>
          <p:cNvSpPr/>
          <p:nvPr userDrawn="1"/>
        </p:nvSpPr>
        <p:spPr>
          <a:xfrm>
            <a:off x="8080206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4" name="Rectangle 2823"/>
          <p:cNvSpPr/>
          <p:nvPr userDrawn="1"/>
        </p:nvSpPr>
        <p:spPr>
          <a:xfrm>
            <a:off x="8292843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5" name="Rectangle 2824"/>
          <p:cNvSpPr/>
          <p:nvPr userDrawn="1"/>
        </p:nvSpPr>
        <p:spPr>
          <a:xfrm>
            <a:off x="8505480" y="21333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6" name="Rectangle 2825"/>
          <p:cNvSpPr/>
          <p:nvPr userDrawn="1"/>
        </p:nvSpPr>
        <p:spPr>
          <a:xfrm>
            <a:off x="7654932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7" name="Rectangle 2826"/>
          <p:cNvSpPr/>
          <p:nvPr userDrawn="1"/>
        </p:nvSpPr>
        <p:spPr>
          <a:xfrm>
            <a:off x="7867569" y="427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8" name="Rectangle 2827"/>
          <p:cNvSpPr/>
          <p:nvPr userDrawn="1"/>
        </p:nvSpPr>
        <p:spPr>
          <a:xfrm>
            <a:off x="8080206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9" name="Rectangle 2828"/>
          <p:cNvSpPr/>
          <p:nvPr userDrawn="1"/>
        </p:nvSpPr>
        <p:spPr>
          <a:xfrm>
            <a:off x="8292843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0" name="Rectangle 2829"/>
          <p:cNvSpPr/>
          <p:nvPr userDrawn="1"/>
        </p:nvSpPr>
        <p:spPr>
          <a:xfrm>
            <a:off x="8505480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1" name="Rectangle 2830"/>
          <p:cNvSpPr/>
          <p:nvPr userDrawn="1"/>
        </p:nvSpPr>
        <p:spPr>
          <a:xfrm>
            <a:off x="7654932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2" name="Rectangle 2831"/>
          <p:cNvSpPr/>
          <p:nvPr userDrawn="1"/>
        </p:nvSpPr>
        <p:spPr>
          <a:xfrm>
            <a:off x="7867569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3" name="Rectangle 2832"/>
          <p:cNvSpPr/>
          <p:nvPr userDrawn="1"/>
        </p:nvSpPr>
        <p:spPr>
          <a:xfrm>
            <a:off x="8080206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4" name="Rectangle 2833"/>
          <p:cNvSpPr/>
          <p:nvPr userDrawn="1"/>
        </p:nvSpPr>
        <p:spPr>
          <a:xfrm>
            <a:off x="8292843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5" name="Rectangle 2834"/>
          <p:cNvSpPr/>
          <p:nvPr userDrawn="1"/>
        </p:nvSpPr>
        <p:spPr>
          <a:xfrm>
            <a:off x="8505480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6" name="Rectangle 2835"/>
          <p:cNvSpPr/>
          <p:nvPr userDrawn="1"/>
        </p:nvSpPr>
        <p:spPr>
          <a:xfrm>
            <a:off x="7654932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7" name="Rectangle 2836"/>
          <p:cNvSpPr/>
          <p:nvPr userDrawn="1"/>
        </p:nvSpPr>
        <p:spPr>
          <a:xfrm>
            <a:off x="7867569" y="857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8" name="Rectangle 2837"/>
          <p:cNvSpPr/>
          <p:nvPr userDrawn="1"/>
        </p:nvSpPr>
        <p:spPr>
          <a:xfrm>
            <a:off x="8080206" y="8572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9" name="Rectangle 2838"/>
          <p:cNvSpPr/>
          <p:nvPr userDrawn="1"/>
        </p:nvSpPr>
        <p:spPr>
          <a:xfrm>
            <a:off x="8292843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0" name="Rectangle 2839"/>
          <p:cNvSpPr/>
          <p:nvPr userDrawn="1"/>
        </p:nvSpPr>
        <p:spPr>
          <a:xfrm>
            <a:off x="8505480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1" name="Rectangle 2840"/>
          <p:cNvSpPr/>
          <p:nvPr userDrawn="1"/>
        </p:nvSpPr>
        <p:spPr>
          <a:xfrm>
            <a:off x="7654932" y="107058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2" name="Rectangle 2841"/>
          <p:cNvSpPr/>
          <p:nvPr userDrawn="1"/>
        </p:nvSpPr>
        <p:spPr>
          <a:xfrm>
            <a:off x="7867569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3" name="Rectangle 2842"/>
          <p:cNvSpPr/>
          <p:nvPr userDrawn="1"/>
        </p:nvSpPr>
        <p:spPr>
          <a:xfrm>
            <a:off x="8080206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4" name="Rectangle 2843"/>
          <p:cNvSpPr/>
          <p:nvPr userDrawn="1"/>
        </p:nvSpPr>
        <p:spPr>
          <a:xfrm>
            <a:off x="8292843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5" name="Rectangle 2844"/>
          <p:cNvSpPr/>
          <p:nvPr userDrawn="1"/>
        </p:nvSpPr>
        <p:spPr>
          <a:xfrm>
            <a:off x="8505480" y="107058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6" name="Rectangle 2845"/>
          <p:cNvSpPr/>
          <p:nvPr userDrawn="1"/>
        </p:nvSpPr>
        <p:spPr>
          <a:xfrm>
            <a:off x="7654932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7" name="Rectangle 2846"/>
          <p:cNvSpPr/>
          <p:nvPr userDrawn="1"/>
        </p:nvSpPr>
        <p:spPr>
          <a:xfrm>
            <a:off x="7867569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8" name="Rectangle 2847"/>
          <p:cNvSpPr/>
          <p:nvPr userDrawn="1"/>
        </p:nvSpPr>
        <p:spPr>
          <a:xfrm>
            <a:off x="8080206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9" name="Rectangle 2848"/>
          <p:cNvSpPr/>
          <p:nvPr userDrawn="1"/>
        </p:nvSpPr>
        <p:spPr>
          <a:xfrm>
            <a:off x="8292843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0" name="Rectangle 2849"/>
          <p:cNvSpPr/>
          <p:nvPr userDrawn="1"/>
        </p:nvSpPr>
        <p:spPr>
          <a:xfrm>
            <a:off x="8505480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1" name="Rectangle 2850"/>
          <p:cNvSpPr/>
          <p:nvPr userDrawn="1"/>
        </p:nvSpPr>
        <p:spPr>
          <a:xfrm>
            <a:off x="7654932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2" name="Rectangle 2851"/>
          <p:cNvSpPr/>
          <p:nvPr userDrawn="1"/>
        </p:nvSpPr>
        <p:spPr>
          <a:xfrm>
            <a:off x="7867569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3" name="Rectangle 2852"/>
          <p:cNvSpPr/>
          <p:nvPr userDrawn="1"/>
        </p:nvSpPr>
        <p:spPr>
          <a:xfrm>
            <a:off x="8080206" y="14998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4" name="Rectangle 2853"/>
          <p:cNvSpPr/>
          <p:nvPr userDrawn="1"/>
        </p:nvSpPr>
        <p:spPr>
          <a:xfrm>
            <a:off x="8292843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5" name="Rectangle 2854"/>
          <p:cNvSpPr/>
          <p:nvPr userDrawn="1"/>
        </p:nvSpPr>
        <p:spPr>
          <a:xfrm>
            <a:off x="8505480" y="14998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6" name="Rectangle 2855"/>
          <p:cNvSpPr/>
          <p:nvPr userDrawn="1"/>
        </p:nvSpPr>
        <p:spPr>
          <a:xfrm>
            <a:off x="7654932" y="1714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7" name="Rectangle 2856"/>
          <p:cNvSpPr/>
          <p:nvPr userDrawn="1"/>
        </p:nvSpPr>
        <p:spPr>
          <a:xfrm>
            <a:off x="7867569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8" name="Rectangle 2857"/>
          <p:cNvSpPr/>
          <p:nvPr userDrawn="1"/>
        </p:nvSpPr>
        <p:spPr>
          <a:xfrm>
            <a:off x="8080206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9" name="Rectangle 2858"/>
          <p:cNvSpPr/>
          <p:nvPr userDrawn="1"/>
        </p:nvSpPr>
        <p:spPr>
          <a:xfrm>
            <a:off x="8292843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0" name="Rectangle 2859"/>
          <p:cNvSpPr/>
          <p:nvPr userDrawn="1"/>
        </p:nvSpPr>
        <p:spPr>
          <a:xfrm>
            <a:off x="8505480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1" name="Rectangle 2860"/>
          <p:cNvSpPr/>
          <p:nvPr userDrawn="1"/>
        </p:nvSpPr>
        <p:spPr>
          <a:xfrm>
            <a:off x="7654932" y="192783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2" name="Rectangle 2861"/>
          <p:cNvSpPr/>
          <p:nvPr userDrawn="1"/>
        </p:nvSpPr>
        <p:spPr>
          <a:xfrm>
            <a:off x="7867569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3" name="Rectangle 2862"/>
          <p:cNvSpPr/>
          <p:nvPr userDrawn="1"/>
        </p:nvSpPr>
        <p:spPr>
          <a:xfrm>
            <a:off x="8080206" y="192783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4" name="Rectangle 2863"/>
          <p:cNvSpPr/>
          <p:nvPr userDrawn="1"/>
        </p:nvSpPr>
        <p:spPr>
          <a:xfrm>
            <a:off x="8292843" y="192783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5" name="Rectangle 2864"/>
          <p:cNvSpPr/>
          <p:nvPr userDrawn="1"/>
        </p:nvSpPr>
        <p:spPr>
          <a:xfrm>
            <a:off x="8505480" y="192783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6" name="Rectangle 2865"/>
          <p:cNvSpPr/>
          <p:nvPr userDrawn="1"/>
        </p:nvSpPr>
        <p:spPr>
          <a:xfrm>
            <a:off x="7654932" y="2142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7" name="Rectangle 2866"/>
          <p:cNvSpPr/>
          <p:nvPr userDrawn="1"/>
        </p:nvSpPr>
        <p:spPr>
          <a:xfrm>
            <a:off x="7867569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8" name="Rectangle 2867"/>
          <p:cNvSpPr/>
          <p:nvPr userDrawn="1"/>
        </p:nvSpPr>
        <p:spPr>
          <a:xfrm>
            <a:off x="8080206" y="2142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9" name="Rectangle 2868"/>
          <p:cNvSpPr/>
          <p:nvPr userDrawn="1"/>
        </p:nvSpPr>
        <p:spPr>
          <a:xfrm>
            <a:off x="8292843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70" name="Rectangle 2869"/>
          <p:cNvSpPr/>
          <p:nvPr userDrawn="1"/>
        </p:nvSpPr>
        <p:spPr>
          <a:xfrm>
            <a:off x="8505480" y="21424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96" name="Rectangle 2895"/>
          <p:cNvSpPr/>
          <p:nvPr userDrawn="1"/>
        </p:nvSpPr>
        <p:spPr>
          <a:xfrm>
            <a:off x="7654932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97" name="Rectangle 2896"/>
          <p:cNvSpPr/>
          <p:nvPr userDrawn="1"/>
        </p:nvSpPr>
        <p:spPr>
          <a:xfrm>
            <a:off x="7867569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98" name="Rectangle 2897"/>
          <p:cNvSpPr/>
          <p:nvPr userDrawn="1"/>
        </p:nvSpPr>
        <p:spPr>
          <a:xfrm>
            <a:off x="8080206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99" name="Rectangle 2898"/>
          <p:cNvSpPr/>
          <p:nvPr userDrawn="1"/>
        </p:nvSpPr>
        <p:spPr>
          <a:xfrm>
            <a:off x="8292843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0" name="Rectangle 2899"/>
          <p:cNvSpPr/>
          <p:nvPr userDrawn="1"/>
        </p:nvSpPr>
        <p:spPr>
          <a:xfrm>
            <a:off x="8505480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1" name="Rectangle 2900"/>
          <p:cNvSpPr/>
          <p:nvPr userDrawn="1"/>
        </p:nvSpPr>
        <p:spPr>
          <a:xfrm>
            <a:off x="7654932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2" name="Rectangle 2901"/>
          <p:cNvSpPr/>
          <p:nvPr userDrawn="1"/>
        </p:nvSpPr>
        <p:spPr>
          <a:xfrm>
            <a:off x="7867569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3" name="Rectangle 2902"/>
          <p:cNvSpPr/>
          <p:nvPr userDrawn="1"/>
        </p:nvSpPr>
        <p:spPr>
          <a:xfrm>
            <a:off x="8080206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4" name="Rectangle 2903"/>
          <p:cNvSpPr/>
          <p:nvPr userDrawn="1"/>
        </p:nvSpPr>
        <p:spPr>
          <a:xfrm>
            <a:off x="8292843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5" name="Rectangle 2904"/>
          <p:cNvSpPr/>
          <p:nvPr userDrawn="1"/>
        </p:nvSpPr>
        <p:spPr>
          <a:xfrm>
            <a:off x="8505480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6" name="Rectangle 2905"/>
          <p:cNvSpPr/>
          <p:nvPr userDrawn="1"/>
        </p:nvSpPr>
        <p:spPr>
          <a:xfrm>
            <a:off x="7654932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7" name="Rectangle 2906"/>
          <p:cNvSpPr/>
          <p:nvPr userDrawn="1"/>
        </p:nvSpPr>
        <p:spPr>
          <a:xfrm>
            <a:off x="7867569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8" name="Rectangle 2907"/>
          <p:cNvSpPr/>
          <p:nvPr userDrawn="1"/>
        </p:nvSpPr>
        <p:spPr>
          <a:xfrm>
            <a:off x="8080206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9" name="Rectangle 2908"/>
          <p:cNvSpPr/>
          <p:nvPr userDrawn="1"/>
        </p:nvSpPr>
        <p:spPr>
          <a:xfrm>
            <a:off x="8292843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0" name="Rectangle 2909"/>
          <p:cNvSpPr/>
          <p:nvPr userDrawn="1"/>
        </p:nvSpPr>
        <p:spPr>
          <a:xfrm>
            <a:off x="8505480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1" name="Rectangle 2910"/>
          <p:cNvSpPr/>
          <p:nvPr userDrawn="1"/>
        </p:nvSpPr>
        <p:spPr>
          <a:xfrm>
            <a:off x="7654932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2" name="Rectangle 2911"/>
          <p:cNvSpPr/>
          <p:nvPr userDrawn="1"/>
        </p:nvSpPr>
        <p:spPr>
          <a:xfrm>
            <a:off x="7867569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3" name="Rectangle 2912"/>
          <p:cNvSpPr/>
          <p:nvPr userDrawn="1"/>
        </p:nvSpPr>
        <p:spPr>
          <a:xfrm>
            <a:off x="8080206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4" name="Rectangle 2913"/>
          <p:cNvSpPr/>
          <p:nvPr userDrawn="1"/>
        </p:nvSpPr>
        <p:spPr>
          <a:xfrm>
            <a:off x="8292843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5" name="Rectangle 2914"/>
          <p:cNvSpPr/>
          <p:nvPr userDrawn="1"/>
        </p:nvSpPr>
        <p:spPr>
          <a:xfrm>
            <a:off x="8505480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6" name="Rectangle 2915"/>
          <p:cNvSpPr/>
          <p:nvPr userDrawn="1"/>
        </p:nvSpPr>
        <p:spPr>
          <a:xfrm>
            <a:off x="7654932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7" name="Rectangle 2916"/>
          <p:cNvSpPr/>
          <p:nvPr userDrawn="1"/>
        </p:nvSpPr>
        <p:spPr>
          <a:xfrm>
            <a:off x="7867569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8" name="Rectangle 2917"/>
          <p:cNvSpPr/>
          <p:nvPr userDrawn="1"/>
        </p:nvSpPr>
        <p:spPr>
          <a:xfrm>
            <a:off x="8080206" y="42862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9" name="Rectangle 2918"/>
          <p:cNvSpPr/>
          <p:nvPr userDrawn="1"/>
        </p:nvSpPr>
        <p:spPr>
          <a:xfrm>
            <a:off x="8292843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0" name="Rectangle 2919"/>
          <p:cNvSpPr/>
          <p:nvPr userDrawn="1"/>
        </p:nvSpPr>
        <p:spPr>
          <a:xfrm>
            <a:off x="8505480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2" name="Rectangle 2921"/>
          <p:cNvSpPr/>
          <p:nvPr userDrawn="1"/>
        </p:nvSpPr>
        <p:spPr>
          <a:xfrm>
            <a:off x="7867569" y="45008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3" name="Rectangle 2922"/>
          <p:cNvSpPr/>
          <p:nvPr userDrawn="1"/>
        </p:nvSpPr>
        <p:spPr>
          <a:xfrm>
            <a:off x="8080206" y="45008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4" name="Rectangle 2923"/>
          <p:cNvSpPr/>
          <p:nvPr userDrawn="1"/>
        </p:nvSpPr>
        <p:spPr>
          <a:xfrm>
            <a:off x="8292843" y="45008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5" name="Rectangle 2924"/>
          <p:cNvSpPr/>
          <p:nvPr userDrawn="1"/>
        </p:nvSpPr>
        <p:spPr>
          <a:xfrm>
            <a:off x="8505480" y="45008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7" name="Rectangle 2926"/>
          <p:cNvSpPr/>
          <p:nvPr userDrawn="1"/>
        </p:nvSpPr>
        <p:spPr>
          <a:xfrm>
            <a:off x="7867569" y="47142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8" name="Rectangle 2927"/>
          <p:cNvSpPr/>
          <p:nvPr userDrawn="1"/>
        </p:nvSpPr>
        <p:spPr>
          <a:xfrm>
            <a:off x="8080206" y="47142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9" name="Rectangle 2928"/>
          <p:cNvSpPr/>
          <p:nvPr userDrawn="1"/>
        </p:nvSpPr>
        <p:spPr>
          <a:xfrm>
            <a:off x="8292843" y="47142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0" name="Rectangle 2929"/>
          <p:cNvSpPr/>
          <p:nvPr userDrawn="1"/>
        </p:nvSpPr>
        <p:spPr>
          <a:xfrm>
            <a:off x="8505480" y="47142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2" name="Rectangle 2931"/>
          <p:cNvSpPr/>
          <p:nvPr userDrawn="1"/>
        </p:nvSpPr>
        <p:spPr>
          <a:xfrm>
            <a:off x="7867569" y="49288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3" name="Rectangle 2932"/>
          <p:cNvSpPr/>
          <p:nvPr userDrawn="1"/>
        </p:nvSpPr>
        <p:spPr>
          <a:xfrm>
            <a:off x="8080206" y="49288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4" name="Rectangle 2933"/>
          <p:cNvSpPr/>
          <p:nvPr userDrawn="1"/>
        </p:nvSpPr>
        <p:spPr>
          <a:xfrm>
            <a:off x="8292843" y="49288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5" name="Rectangle 2934"/>
          <p:cNvSpPr/>
          <p:nvPr userDrawn="1"/>
        </p:nvSpPr>
        <p:spPr>
          <a:xfrm>
            <a:off x="8505480" y="49288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7" name="Rectangle 2936"/>
          <p:cNvSpPr/>
          <p:nvPr userDrawn="1"/>
        </p:nvSpPr>
        <p:spPr>
          <a:xfrm>
            <a:off x="7867569" y="5143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8" name="Rectangle 2937"/>
          <p:cNvSpPr/>
          <p:nvPr userDrawn="1"/>
        </p:nvSpPr>
        <p:spPr>
          <a:xfrm>
            <a:off x="8080206" y="5143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9" name="Rectangle 2938"/>
          <p:cNvSpPr/>
          <p:nvPr userDrawn="1"/>
        </p:nvSpPr>
        <p:spPr>
          <a:xfrm>
            <a:off x="8292843" y="5143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0" name="Rectangle 2939"/>
          <p:cNvSpPr/>
          <p:nvPr userDrawn="1"/>
        </p:nvSpPr>
        <p:spPr>
          <a:xfrm>
            <a:off x="8505480" y="5143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2" name="Rectangle 2941"/>
          <p:cNvSpPr/>
          <p:nvPr userDrawn="1"/>
        </p:nvSpPr>
        <p:spPr>
          <a:xfrm>
            <a:off x="7867569" y="53581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3" name="Rectangle 2942"/>
          <p:cNvSpPr/>
          <p:nvPr userDrawn="1"/>
        </p:nvSpPr>
        <p:spPr>
          <a:xfrm>
            <a:off x="8080206" y="53581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4" name="Rectangle 2943"/>
          <p:cNvSpPr/>
          <p:nvPr userDrawn="1"/>
        </p:nvSpPr>
        <p:spPr>
          <a:xfrm>
            <a:off x="8292843" y="53581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5" name="Rectangle 2944"/>
          <p:cNvSpPr/>
          <p:nvPr userDrawn="1"/>
        </p:nvSpPr>
        <p:spPr>
          <a:xfrm>
            <a:off x="8505480" y="53581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6" name="Rectangle 2945"/>
          <p:cNvSpPr/>
          <p:nvPr userDrawn="1"/>
        </p:nvSpPr>
        <p:spPr>
          <a:xfrm>
            <a:off x="7654932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7" name="Rectangle 2946"/>
          <p:cNvSpPr/>
          <p:nvPr userDrawn="1"/>
        </p:nvSpPr>
        <p:spPr>
          <a:xfrm>
            <a:off x="7867569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8" name="Rectangle 2947"/>
          <p:cNvSpPr/>
          <p:nvPr userDrawn="1"/>
        </p:nvSpPr>
        <p:spPr>
          <a:xfrm>
            <a:off x="8080206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9" name="Rectangle 2948"/>
          <p:cNvSpPr/>
          <p:nvPr userDrawn="1"/>
        </p:nvSpPr>
        <p:spPr>
          <a:xfrm>
            <a:off x="8292843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0" name="Rectangle 2949"/>
          <p:cNvSpPr/>
          <p:nvPr userDrawn="1"/>
        </p:nvSpPr>
        <p:spPr>
          <a:xfrm>
            <a:off x="8505480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1" name="Rectangle 2950"/>
          <p:cNvSpPr/>
          <p:nvPr userDrawn="1"/>
        </p:nvSpPr>
        <p:spPr>
          <a:xfrm>
            <a:off x="7654932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2" name="Rectangle 2951"/>
          <p:cNvSpPr/>
          <p:nvPr userDrawn="1"/>
        </p:nvSpPr>
        <p:spPr>
          <a:xfrm>
            <a:off x="7867569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3" name="Rectangle 2952"/>
          <p:cNvSpPr/>
          <p:nvPr userDrawn="1"/>
        </p:nvSpPr>
        <p:spPr>
          <a:xfrm>
            <a:off x="8080206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4" name="Rectangle 2953"/>
          <p:cNvSpPr/>
          <p:nvPr userDrawn="1"/>
        </p:nvSpPr>
        <p:spPr>
          <a:xfrm>
            <a:off x="8292843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5" name="Rectangle 2954"/>
          <p:cNvSpPr/>
          <p:nvPr userDrawn="1"/>
        </p:nvSpPr>
        <p:spPr>
          <a:xfrm>
            <a:off x="8505480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6" name="Rectangle 2955"/>
          <p:cNvSpPr/>
          <p:nvPr userDrawn="1"/>
        </p:nvSpPr>
        <p:spPr>
          <a:xfrm>
            <a:off x="7654932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7" name="Rectangle 2956"/>
          <p:cNvSpPr/>
          <p:nvPr userDrawn="1"/>
        </p:nvSpPr>
        <p:spPr>
          <a:xfrm>
            <a:off x="7867569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8" name="Rectangle 2957"/>
          <p:cNvSpPr/>
          <p:nvPr userDrawn="1"/>
        </p:nvSpPr>
        <p:spPr>
          <a:xfrm>
            <a:off x="8080206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9" name="Rectangle 2958"/>
          <p:cNvSpPr/>
          <p:nvPr userDrawn="1"/>
        </p:nvSpPr>
        <p:spPr>
          <a:xfrm>
            <a:off x="8292843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0" name="Rectangle 2959"/>
          <p:cNvSpPr/>
          <p:nvPr userDrawn="1"/>
        </p:nvSpPr>
        <p:spPr>
          <a:xfrm>
            <a:off x="8505480" y="60007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1" name="Rectangle 2960"/>
          <p:cNvSpPr/>
          <p:nvPr userDrawn="1"/>
        </p:nvSpPr>
        <p:spPr>
          <a:xfrm>
            <a:off x="7654932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2" name="Rectangle 2961"/>
          <p:cNvSpPr/>
          <p:nvPr userDrawn="1"/>
        </p:nvSpPr>
        <p:spPr>
          <a:xfrm>
            <a:off x="7867569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3" name="Rectangle 2962"/>
          <p:cNvSpPr/>
          <p:nvPr userDrawn="1"/>
        </p:nvSpPr>
        <p:spPr>
          <a:xfrm>
            <a:off x="8080206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4" name="Rectangle 2963"/>
          <p:cNvSpPr/>
          <p:nvPr userDrawn="1"/>
        </p:nvSpPr>
        <p:spPr>
          <a:xfrm>
            <a:off x="8292843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5" name="Rectangle 2964"/>
          <p:cNvSpPr/>
          <p:nvPr userDrawn="1"/>
        </p:nvSpPr>
        <p:spPr>
          <a:xfrm>
            <a:off x="8505480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6" name="Rectangle 2965"/>
          <p:cNvSpPr/>
          <p:nvPr userDrawn="1"/>
        </p:nvSpPr>
        <p:spPr>
          <a:xfrm>
            <a:off x="7654932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7" name="Rectangle 2966"/>
          <p:cNvSpPr/>
          <p:nvPr userDrawn="1"/>
        </p:nvSpPr>
        <p:spPr>
          <a:xfrm>
            <a:off x="7867569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8" name="Rectangle 2967"/>
          <p:cNvSpPr/>
          <p:nvPr userDrawn="1"/>
        </p:nvSpPr>
        <p:spPr>
          <a:xfrm>
            <a:off x="8080206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9" name="Rectangle 2968"/>
          <p:cNvSpPr/>
          <p:nvPr userDrawn="1"/>
        </p:nvSpPr>
        <p:spPr>
          <a:xfrm>
            <a:off x="8292843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0" name="Rectangle 2969"/>
          <p:cNvSpPr/>
          <p:nvPr userDrawn="1"/>
        </p:nvSpPr>
        <p:spPr>
          <a:xfrm>
            <a:off x="8505480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1" name="Rectangle 2970"/>
          <p:cNvSpPr/>
          <p:nvPr userDrawn="1"/>
        </p:nvSpPr>
        <p:spPr>
          <a:xfrm>
            <a:off x="7654932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2" name="Rectangle 2971"/>
          <p:cNvSpPr/>
          <p:nvPr userDrawn="1"/>
        </p:nvSpPr>
        <p:spPr>
          <a:xfrm>
            <a:off x="7867569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3" name="Rectangle 2972"/>
          <p:cNvSpPr/>
          <p:nvPr userDrawn="1"/>
        </p:nvSpPr>
        <p:spPr>
          <a:xfrm>
            <a:off x="8080206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4" name="Rectangle 2973"/>
          <p:cNvSpPr/>
          <p:nvPr userDrawn="1"/>
        </p:nvSpPr>
        <p:spPr>
          <a:xfrm>
            <a:off x="8292843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5" name="Rectangle 2974"/>
          <p:cNvSpPr/>
          <p:nvPr userDrawn="1"/>
        </p:nvSpPr>
        <p:spPr>
          <a:xfrm>
            <a:off x="8505480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6" name="Rectangle 2975"/>
          <p:cNvSpPr/>
          <p:nvPr userDrawn="1"/>
        </p:nvSpPr>
        <p:spPr>
          <a:xfrm>
            <a:off x="8718117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7" name="Rectangle 2976"/>
          <p:cNvSpPr/>
          <p:nvPr userDrawn="1"/>
        </p:nvSpPr>
        <p:spPr>
          <a:xfrm>
            <a:off x="8718117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8" name="Rectangle 2977"/>
          <p:cNvSpPr/>
          <p:nvPr userDrawn="1"/>
        </p:nvSpPr>
        <p:spPr>
          <a:xfrm>
            <a:off x="8718117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9" name="Rectangle 2978"/>
          <p:cNvSpPr/>
          <p:nvPr userDrawn="1"/>
        </p:nvSpPr>
        <p:spPr>
          <a:xfrm>
            <a:off x="8718117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0" name="Rectangle 2979"/>
          <p:cNvSpPr/>
          <p:nvPr userDrawn="1"/>
        </p:nvSpPr>
        <p:spPr>
          <a:xfrm>
            <a:off x="8718117" y="857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1" name="Rectangle 2980"/>
          <p:cNvSpPr/>
          <p:nvPr userDrawn="1"/>
        </p:nvSpPr>
        <p:spPr>
          <a:xfrm>
            <a:off x="8718117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2" name="Rectangle 2981"/>
          <p:cNvSpPr/>
          <p:nvPr userDrawn="1"/>
        </p:nvSpPr>
        <p:spPr>
          <a:xfrm>
            <a:off x="8718117" y="128522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3" name="Rectangle 2982"/>
          <p:cNvSpPr/>
          <p:nvPr userDrawn="1"/>
        </p:nvSpPr>
        <p:spPr>
          <a:xfrm>
            <a:off x="8718117" y="14998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4" name="Rectangle 2983"/>
          <p:cNvSpPr/>
          <p:nvPr userDrawn="1"/>
        </p:nvSpPr>
        <p:spPr>
          <a:xfrm>
            <a:off x="8718117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5" name="Rectangle 2984"/>
          <p:cNvSpPr/>
          <p:nvPr userDrawn="1"/>
        </p:nvSpPr>
        <p:spPr>
          <a:xfrm>
            <a:off x="8718117" y="192783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6" name="Rectangle 2985"/>
          <p:cNvSpPr/>
          <p:nvPr userDrawn="1"/>
        </p:nvSpPr>
        <p:spPr>
          <a:xfrm>
            <a:off x="8718117" y="2142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2" name="Rectangle 2991"/>
          <p:cNvSpPr/>
          <p:nvPr userDrawn="1"/>
        </p:nvSpPr>
        <p:spPr>
          <a:xfrm>
            <a:off x="8718117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3" name="Rectangle 2992"/>
          <p:cNvSpPr/>
          <p:nvPr userDrawn="1"/>
        </p:nvSpPr>
        <p:spPr>
          <a:xfrm>
            <a:off x="8718117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4" name="Rectangle 2993"/>
          <p:cNvSpPr/>
          <p:nvPr userDrawn="1"/>
        </p:nvSpPr>
        <p:spPr>
          <a:xfrm>
            <a:off x="8718117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5" name="Rectangle 2994"/>
          <p:cNvSpPr/>
          <p:nvPr userDrawn="1"/>
        </p:nvSpPr>
        <p:spPr>
          <a:xfrm>
            <a:off x="8718117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6" name="Rectangle 2995"/>
          <p:cNvSpPr/>
          <p:nvPr userDrawn="1"/>
        </p:nvSpPr>
        <p:spPr>
          <a:xfrm>
            <a:off x="8718117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7" name="Rectangle 2996"/>
          <p:cNvSpPr/>
          <p:nvPr userDrawn="1"/>
        </p:nvSpPr>
        <p:spPr>
          <a:xfrm>
            <a:off x="8718117" y="45008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8" name="Rectangle 2997"/>
          <p:cNvSpPr/>
          <p:nvPr userDrawn="1"/>
        </p:nvSpPr>
        <p:spPr>
          <a:xfrm>
            <a:off x="8718117" y="47142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9" name="Rectangle 2998"/>
          <p:cNvSpPr/>
          <p:nvPr userDrawn="1"/>
        </p:nvSpPr>
        <p:spPr>
          <a:xfrm>
            <a:off x="8718117" y="49288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0" name="Rectangle 2999"/>
          <p:cNvSpPr/>
          <p:nvPr userDrawn="1"/>
        </p:nvSpPr>
        <p:spPr>
          <a:xfrm>
            <a:off x="8718117" y="5143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1" name="Rectangle 3000"/>
          <p:cNvSpPr/>
          <p:nvPr userDrawn="1"/>
        </p:nvSpPr>
        <p:spPr>
          <a:xfrm>
            <a:off x="8718117" y="53581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2" name="Rectangle 3001"/>
          <p:cNvSpPr/>
          <p:nvPr userDrawn="1"/>
        </p:nvSpPr>
        <p:spPr>
          <a:xfrm>
            <a:off x="8718117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3" name="Rectangle 3002"/>
          <p:cNvSpPr/>
          <p:nvPr userDrawn="1"/>
        </p:nvSpPr>
        <p:spPr>
          <a:xfrm>
            <a:off x="8718117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4" name="Rectangle 3003"/>
          <p:cNvSpPr/>
          <p:nvPr userDrawn="1"/>
        </p:nvSpPr>
        <p:spPr>
          <a:xfrm>
            <a:off x="8718117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5" name="Rectangle 3004"/>
          <p:cNvSpPr/>
          <p:nvPr userDrawn="1"/>
        </p:nvSpPr>
        <p:spPr>
          <a:xfrm>
            <a:off x="8718117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6" name="Rectangle 3005"/>
          <p:cNvSpPr/>
          <p:nvPr userDrawn="1"/>
        </p:nvSpPr>
        <p:spPr>
          <a:xfrm>
            <a:off x="8718117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7" name="Rectangle 3006"/>
          <p:cNvSpPr/>
          <p:nvPr userDrawn="1"/>
        </p:nvSpPr>
        <p:spPr>
          <a:xfrm>
            <a:off x="8718117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8" name="Rectangle 3007"/>
          <p:cNvSpPr/>
          <p:nvPr userDrawn="1"/>
        </p:nvSpPr>
        <p:spPr>
          <a:xfrm>
            <a:off x="8930757" y="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9" name="Rectangle 3008"/>
          <p:cNvSpPr/>
          <p:nvPr userDrawn="1"/>
        </p:nvSpPr>
        <p:spPr>
          <a:xfrm>
            <a:off x="8930757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0" name="Rectangle 3009"/>
          <p:cNvSpPr/>
          <p:nvPr userDrawn="1"/>
        </p:nvSpPr>
        <p:spPr>
          <a:xfrm>
            <a:off x="8930757" y="4279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1" name="Rectangle 3010"/>
          <p:cNvSpPr/>
          <p:nvPr userDrawn="1"/>
        </p:nvSpPr>
        <p:spPr>
          <a:xfrm>
            <a:off x="8930757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2" name="Rectangle 3011"/>
          <p:cNvSpPr/>
          <p:nvPr userDrawn="1"/>
        </p:nvSpPr>
        <p:spPr>
          <a:xfrm>
            <a:off x="8930757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3" name="Rectangle 3012"/>
          <p:cNvSpPr/>
          <p:nvPr userDrawn="1"/>
        </p:nvSpPr>
        <p:spPr>
          <a:xfrm>
            <a:off x="8930757" y="107058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4" name="Rectangle 3013"/>
          <p:cNvSpPr/>
          <p:nvPr userDrawn="1"/>
        </p:nvSpPr>
        <p:spPr>
          <a:xfrm>
            <a:off x="8930757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5" name="Rectangle 3014"/>
          <p:cNvSpPr/>
          <p:nvPr userDrawn="1"/>
        </p:nvSpPr>
        <p:spPr>
          <a:xfrm>
            <a:off x="8930757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6" name="Rectangle 3015"/>
          <p:cNvSpPr/>
          <p:nvPr userDrawn="1"/>
        </p:nvSpPr>
        <p:spPr>
          <a:xfrm>
            <a:off x="8930757" y="1714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7" name="Rectangle 3016"/>
          <p:cNvSpPr/>
          <p:nvPr userDrawn="1"/>
        </p:nvSpPr>
        <p:spPr>
          <a:xfrm>
            <a:off x="8930757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8" name="Rectangle 3017"/>
          <p:cNvSpPr/>
          <p:nvPr userDrawn="1"/>
        </p:nvSpPr>
        <p:spPr>
          <a:xfrm>
            <a:off x="8930757" y="2142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4" name="Rectangle 3023"/>
          <p:cNvSpPr/>
          <p:nvPr userDrawn="1"/>
        </p:nvSpPr>
        <p:spPr>
          <a:xfrm>
            <a:off x="8930757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5" name="Rectangle 3024"/>
          <p:cNvSpPr/>
          <p:nvPr userDrawn="1"/>
        </p:nvSpPr>
        <p:spPr>
          <a:xfrm>
            <a:off x="8930757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6" name="Rectangle 3025"/>
          <p:cNvSpPr/>
          <p:nvPr userDrawn="1"/>
        </p:nvSpPr>
        <p:spPr>
          <a:xfrm>
            <a:off x="8930757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7" name="Rectangle 3026"/>
          <p:cNvSpPr/>
          <p:nvPr userDrawn="1"/>
        </p:nvSpPr>
        <p:spPr>
          <a:xfrm>
            <a:off x="8930757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8" name="Rectangle 3027"/>
          <p:cNvSpPr/>
          <p:nvPr userDrawn="1"/>
        </p:nvSpPr>
        <p:spPr>
          <a:xfrm>
            <a:off x="8930757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9" name="Rectangle 3028"/>
          <p:cNvSpPr/>
          <p:nvPr userDrawn="1"/>
        </p:nvSpPr>
        <p:spPr>
          <a:xfrm>
            <a:off x="8930757" y="45008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0" name="Rectangle 3029"/>
          <p:cNvSpPr/>
          <p:nvPr userDrawn="1"/>
        </p:nvSpPr>
        <p:spPr>
          <a:xfrm>
            <a:off x="8930757" y="47142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1" name="Rectangle 3030"/>
          <p:cNvSpPr/>
          <p:nvPr userDrawn="1"/>
        </p:nvSpPr>
        <p:spPr>
          <a:xfrm>
            <a:off x="8930757" y="49288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2" name="Rectangle 3031"/>
          <p:cNvSpPr/>
          <p:nvPr userDrawn="1"/>
        </p:nvSpPr>
        <p:spPr>
          <a:xfrm>
            <a:off x="8930757" y="5143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3" name="Rectangle 3032"/>
          <p:cNvSpPr/>
          <p:nvPr userDrawn="1"/>
        </p:nvSpPr>
        <p:spPr>
          <a:xfrm>
            <a:off x="8930757" y="53581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4" name="Rectangle 3033"/>
          <p:cNvSpPr/>
          <p:nvPr userDrawn="1"/>
        </p:nvSpPr>
        <p:spPr>
          <a:xfrm>
            <a:off x="8930757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5" name="Rectangle 3034"/>
          <p:cNvSpPr/>
          <p:nvPr userDrawn="1"/>
        </p:nvSpPr>
        <p:spPr>
          <a:xfrm>
            <a:off x="8930757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6" name="Rectangle 3035"/>
          <p:cNvSpPr/>
          <p:nvPr userDrawn="1"/>
        </p:nvSpPr>
        <p:spPr>
          <a:xfrm>
            <a:off x="8930757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7" name="Rectangle 3036"/>
          <p:cNvSpPr/>
          <p:nvPr userDrawn="1"/>
        </p:nvSpPr>
        <p:spPr>
          <a:xfrm>
            <a:off x="8930757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8" name="Rectangle 3037"/>
          <p:cNvSpPr/>
          <p:nvPr userDrawn="1"/>
        </p:nvSpPr>
        <p:spPr>
          <a:xfrm>
            <a:off x="8930757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9" name="Rectangle 3038"/>
          <p:cNvSpPr/>
          <p:nvPr userDrawn="1"/>
        </p:nvSpPr>
        <p:spPr>
          <a:xfrm>
            <a:off x="8930757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348880"/>
            <a:ext cx="9144000" cy="1081613"/>
          </a:xfrm>
          <a:noFill/>
        </p:spPr>
        <p:txBody>
          <a:bodyPr/>
          <a:lstStyle>
            <a:lvl1pPr>
              <a:defRPr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4509120"/>
            <a:ext cx="6840760" cy="108012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395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12637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25274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37911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850548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063185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64287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212637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25274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37911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50548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063185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12637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5274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637911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50548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063185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275822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488459" y="621539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1701096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1913733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126370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339007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275822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88459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701096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913733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2126370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339007" y="64287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1275822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488459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701096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913733" y="664336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2126370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2339007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2551644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45"/>
            <p:cNvSpPr/>
            <p:nvPr userDrawn="1"/>
          </p:nvSpPr>
          <p:spPr>
            <a:xfrm>
              <a:off x="2764281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2976918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3189555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48"/>
            <p:cNvSpPr/>
            <p:nvPr userDrawn="1"/>
          </p:nvSpPr>
          <p:spPr>
            <a:xfrm>
              <a:off x="3402192" y="621539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3614829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2551644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2764281" y="642872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2976918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3189555" y="64287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3402192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Rectangle 55"/>
            <p:cNvSpPr/>
            <p:nvPr userDrawn="1"/>
          </p:nvSpPr>
          <p:spPr>
            <a:xfrm>
              <a:off x="3614829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Rectangle 56"/>
            <p:cNvSpPr/>
            <p:nvPr userDrawn="1"/>
          </p:nvSpPr>
          <p:spPr>
            <a:xfrm>
              <a:off x="2551644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2764281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Rectangle 58"/>
            <p:cNvSpPr/>
            <p:nvPr userDrawn="1"/>
          </p:nvSpPr>
          <p:spPr>
            <a:xfrm>
              <a:off x="2976918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Rectangle 59"/>
            <p:cNvSpPr/>
            <p:nvPr userDrawn="1"/>
          </p:nvSpPr>
          <p:spPr>
            <a:xfrm>
              <a:off x="3189555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Rectangle 60"/>
            <p:cNvSpPr/>
            <p:nvPr userDrawn="1"/>
          </p:nvSpPr>
          <p:spPr>
            <a:xfrm>
              <a:off x="3402192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Rectangle 61"/>
            <p:cNvSpPr/>
            <p:nvPr userDrawn="1"/>
          </p:nvSpPr>
          <p:spPr>
            <a:xfrm>
              <a:off x="3614829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Rectangle 62"/>
            <p:cNvSpPr/>
            <p:nvPr userDrawn="1"/>
          </p:nvSpPr>
          <p:spPr>
            <a:xfrm>
              <a:off x="3827466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Rectangle 63"/>
            <p:cNvSpPr/>
            <p:nvPr userDrawn="1"/>
          </p:nvSpPr>
          <p:spPr>
            <a:xfrm>
              <a:off x="4040103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Rectangle 64"/>
            <p:cNvSpPr/>
            <p:nvPr userDrawn="1"/>
          </p:nvSpPr>
          <p:spPr>
            <a:xfrm>
              <a:off x="4252740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4465377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678014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90651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3827466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4040103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4252740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Rectangle 71"/>
            <p:cNvSpPr/>
            <p:nvPr userDrawn="1"/>
          </p:nvSpPr>
          <p:spPr>
            <a:xfrm>
              <a:off x="4465377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72"/>
            <p:cNvSpPr/>
            <p:nvPr userDrawn="1"/>
          </p:nvSpPr>
          <p:spPr>
            <a:xfrm>
              <a:off x="4678014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Rectangle 73"/>
            <p:cNvSpPr/>
            <p:nvPr userDrawn="1"/>
          </p:nvSpPr>
          <p:spPr>
            <a:xfrm>
              <a:off x="4890651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5" name="Rectangle 74"/>
            <p:cNvSpPr/>
            <p:nvPr userDrawn="1"/>
          </p:nvSpPr>
          <p:spPr>
            <a:xfrm>
              <a:off x="3827466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6" name="Rectangle 75"/>
            <p:cNvSpPr/>
            <p:nvPr userDrawn="1"/>
          </p:nvSpPr>
          <p:spPr>
            <a:xfrm>
              <a:off x="4040103" y="664336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4252740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4465377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4678014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4890651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5103288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5315925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5528562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5741199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5" name="Rectangle 84"/>
            <p:cNvSpPr/>
            <p:nvPr userDrawn="1"/>
          </p:nvSpPr>
          <p:spPr>
            <a:xfrm>
              <a:off x="5953836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6" name="Rectangle 85"/>
            <p:cNvSpPr/>
            <p:nvPr userDrawn="1"/>
          </p:nvSpPr>
          <p:spPr>
            <a:xfrm>
              <a:off x="6166473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7" name="Rectangle 86"/>
            <p:cNvSpPr/>
            <p:nvPr userDrawn="1"/>
          </p:nvSpPr>
          <p:spPr>
            <a:xfrm>
              <a:off x="5103288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8" name="Rectangle 87"/>
            <p:cNvSpPr/>
            <p:nvPr userDrawn="1"/>
          </p:nvSpPr>
          <p:spPr>
            <a:xfrm>
              <a:off x="5315925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9" name="Rectangle 88"/>
            <p:cNvSpPr/>
            <p:nvPr userDrawn="1"/>
          </p:nvSpPr>
          <p:spPr>
            <a:xfrm>
              <a:off x="5528562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0" name="Rectangle 89"/>
            <p:cNvSpPr/>
            <p:nvPr userDrawn="1"/>
          </p:nvSpPr>
          <p:spPr>
            <a:xfrm>
              <a:off x="5741199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1" name="Rectangle 90"/>
            <p:cNvSpPr/>
            <p:nvPr userDrawn="1"/>
          </p:nvSpPr>
          <p:spPr>
            <a:xfrm>
              <a:off x="5953836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2" name="Rectangle 91"/>
            <p:cNvSpPr/>
            <p:nvPr userDrawn="1"/>
          </p:nvSpPr>
          <p:spPr>
            <a:xfrm>
              <a:off x="6166473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3" name="Rectangle 92"/>
            <p:cNvSpPr/>
            <p:nvPr userDrawn="1"/>
          </p:nvSpPr>
          <p:spPr>
            <a:xfrm>
              <a:off x="5103288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4" name="Rectangle 93"/>
            <p:cNvSpPr/>
            <p:nvPr userDrawn="1"/>
          </p:nvSpPr>
          <p:spPr>
            <a:xfrm>
              <a:off x="5315925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Rectangle 94"/>
            <p:cNvSpPr/>
            <p:nvPr userDrawn="1"/>
          </p:nvSpPr>
          <p:spPr>
            <a:xfrm>
              <a:off x="5528562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Rectangle 95"/>
            <p:cNvSpPr/>
            <p:nvPr userDrawn="1"/>
          </p:nvSpPr>
          <p:spPr>
            <a:xfrm>
              <a:off x="5741199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Rectangle 96"/>
            <p:cNvSpPr/>
            <p:nvPr userDrawn="1"/>
          </p:nvSpPr>
          <p:spPr>
            <a:xfrm>
              <a:off x="5953836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Rectangle 97"/>
            <p:cNvSpPr/>
            <p:nvPr userDrawn="1"/>
          </p:nvSpPr>
          <p:spPr>
            <a:xfrm>
              <a:off x="6166473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Rectangle 98"/>
            <p:cNvSpPr/>
            <p:nvPr userDrawn="1"/>
          </p:nvSpPr>
          <p:spPr>
            <a:xfrm>
              <a:off x="6379110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Rectangle 99"/>
            <p:cNvSpPr/>
            <p:nvPr userDrawn="1"/>
          </p:nvSpPr>
          <p:spPr>
            <a:xfrm>
              <a:off x="6591747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1" name="Rectangle 100"/>
            <p:cNvSpPr/>
            <p:nvPr userDrawn="1"/>
          </p:nvSpPr>
          <p:spPr>
            <a:xfrm>
              <a:off x="6804384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" name="Rectangle 101"/>
            <p:cNvSpPr/>
            <p:nvPr userDrawn="1"/>
          </p:nvSpPr>
          <p:spPr>
            <a:xfrm>
              <a:off x="7017021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3" name="Rectangle 102"/>
            <p:cNvSpPr/>
            <p:nvPr userDrawn="1"/>
          </p:nvSpPr>
          <p:spPr>
            <a:xfrm>
              <a:off x="7229658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4" name="Rectangle 103"/>
            <p:cNvSpPr/>
            <p:nvPr userDrawn="1"/>
          </p:nvSpPr>
          <p:spPr>
            <a:xfrm>
              <a:off x="7442295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5" name="Rectangle 104"/>
            <p:cNvSpPr/>
            <p:nvPr userDrawn="1"/>
          </p:nvSpPr>
          <p:spPr>
            <a:xfrm>
              <a:off x="6379110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6" name="Rectangle 105"/>
            <p:cNvSpPr/>
            <p:nvPr userDrawn="1"/>
          </p:nvSpPr>
          <p:spPr>
            <a:xfrm>
              <a:off x="6591747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7" name="Rectangle 106"/>
            <p:cNvSpPr/>
            <p:nvPr userDrawn="1"/>
          </p:nvSpPr>
          <p:spPr>
            <a:xfrm>
              <a:off x="6804384" y="64287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8" name="Rectangle 107"/>
            <p:cNvSpPr/>
            <p:nvPr userDrawn="1"/>
          </p:nvSpPr>
          <p:spPr>
            <a:xfrm>
              <a:off x="7017021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9" name="Rectangle 108"/>
            <p:cNvSpPr/>
            <p:nvPr userDrawn="1"/>
          </p:nvSpPr>
          <p:spPr>
            <a:xfrm>
              <a:off x="7229658" y="642872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0" name="Rectangle 109"/>
            <p:cNvSpPr/>
            <p:nvPr userDrawn="1"/>
          </p:nvSpPr>
          <p:spPr>
            <a:xfrm>
              <a:off x="7442295" y="64287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Rectangle 110"/>
            <p:cNvSpPr/>
            <p:nvPr userDrawn="1"/>
          </p:nvSpPr>
          <p:spPr>
            <a:xfrm>
              <a:off x="6379110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" name="Rectangle 111"/>
            <p:cNvSpPr/>
            <p:nvPr userDrawn="1"/>
          </p:nvSpPr>
          <p:spPr>
            <a:xfrm>
              <a:off x="6588224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3" name="Rectangle 112"/>
            <p:cNvSpPr/>
            <p:nvPr userDrawn="1"/>
          </p:nvSpPr>
          <p:spPr>
            <a:xfrm>
              <a:off x="6804384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4" name="Rectangle 113"/>
            <p:cNvSpPr/>
            <p:nvPr userDrawn="1"/>
          </p:nvSpPr>
          <p:spPr>
            <a:xfrm>
              <a:off x="7017021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5" name="Rectangle 114"/>
            <p:cNvSpPr/>
            <p:nvPr userDrawn="1"/>
          </p:nvSpPr>
          <p:spPr>
            <a:xfrm>
              <a:off x="7229658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6" name="Rectangle 115"/>
            <p:cNvSpPr/>
            <p:nvPr userDrawn="1"/>
          </p:nvSpPr>
          <p:spPr>
            <a:xfrm>
              <a:off x="7442295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7" name="Rectangle 116"/>
            <p:cNvSpPr/>
            <p:nvPr userDrawn="1"/>
          </p:nvSpPr>
          <p:spPr>
            <a:xfrm>
              <a:off x="7654932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8" name="Rectangle 117"/>
            <p:cNvSpPr/>
            <p:nvPr userDrawn="1"/>
          </p:nvSpPr>
          <p:spPr>
            <a:xfrm>
              <a:off x="7867569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9" name="Rectangle 118"/>
            <p:cNvSpPr/>
            <p:nvPr userDrawn="1"/>
          </p:nvSpPr>
          <p:spPr>
            <a:xfrm>
              <a:off x="8080206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0" name="Rectangle 119"/>
            <p:cNvSpPr/>
            <p:nvPr userDrawn="1"/>
          </p:nvSpPr>
          <p:spPr>
            <a:xfrm>
              <a:off x="8292843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1" name="Rectangle 120"/>
            <p:cNvSpPr/>
            <p:nvPr userDrawn="1"/>
          </p:nvSpPr>
          <p:spPr>
            <a:xfrm>
              <a:off x="8505480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2" name="Rectangle 121"/>
            <p:cNvSpPr/>
            <p:nvPr userDrawn="1"/>
          </p:nvSpPr>
          <p:spPr>
            <a:xfrm>
              <a:off x="7654932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3" name="Rectangle 122"/>
            <p:cNvSpPr/>
            <p:nvPr userDrawn="1"/>
          </p:nvSpPr>
          <p:spPr>
            <a:xfrm>
              <a:off x="7867569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4" name="Rectangle 123"/>
            <p:cNvSpPr/>
            <p:nvPr userDrawn="1"/>
          </p:nvSpPr>
          <p:spPr>
            <a:xfrm>
              <a:off x="8080206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5" name="Rectangle 124"/>
            <p:cNvSpPr/>
            <p:nvPr userDrawn="1"/>
          </p:nvSpPr>
          <p:spPr>
            <a:xfrm>
              <a:off x="8292843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6" name="Rectangle 125"/>
            <p:cNvSpPr/>
            <p:nvPr userDrawn="1"/>
          </p:nvSpPr>
          <p:spPr>
            <a:xfrm>
              <a:off x="8505480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7" name="Rectangle 126"/>
            <p:cNvSpPr/>
            <p:nvPr userDrawn="1"/>
          </p:nvSpPr>
          <p:spPr>
            <a:xfrm>
              <a:off x="7654932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8" name="Rectangle 127"/>
            <p:cNvSpPr/>
            <p:nvPr userDrawn="1"/>
          </p:nvSpPr>
          <p:spPr>
            <a:xfrm>
              <a:off x="7867569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9" name="Rectangle 128"/>
            <p:cNvSpPr/>
            <p:nvPr userDrawn="1"/>
          </p:nvSpPr>
          <p:spPr>
            <a:xfrm>
              <a:off x="8080206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0" name="Rectangle 129"/>
            <p:cNvSpPr/>
            <p:nvPr userDrawn="1"/>
          </p:nvSpPr>
          <p:spPr>
            <a:xfrm>
              <a:off x="8292843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1" name="Rectangle 130"/>
            <p:cNvSpPr/>
            <p:nvPr userDrawn="1"/>
          </p:nvSpPr>
          <p:spPr>
            <a:xfrm>
              <a:off x="8505480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8718117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3" name="Rectangle 132"/>
            <p:cNvSpPr/>
            <p:nvPr userDrawn="1"/>
          </p:nvSpPr>
          <p:spPr>
            <a:xfrm>
              <a:off x="8718117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4" name="Rectangle 133"/>
            <p:cNvSpPr/>
            <p:nvPr userDrawn="1"/>
          </p:nvSpPr>
          <p:spPr>
            <a:xfrm>
              <a:off x="8718117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5" name="Rectangle 134"/>
            <p:cNvSpPr/>
            <p:nvPr userDrawn="1"/>
          </p:nvSpPr>
          <p:spPr>
            <a:xfrm>
              <a:off x="8930757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6" name="Rectangle 135"/>
            <p:cNvSpPr/>
            <p:nvPr userDrawn="1"/>
          </p:nvSpPr>
          <p:spPr>
            <a:xfrm>
              <a:off x="8930757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7" name="Rectangle 136"/>
            <p:cNvSpPr/>
            <p:nvPr userDrawn="1"/>
          </p:nvSpPr>
          <p:spPr>
            <a:xfrm>
              <a:off x="8930757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8" name="Rectangle 137"/>
            <p:cNvSpPr/>
            <p:nvPr userDrawn="1"/>
          </p:nvSpPr>
          <p:spPr>
            <a:xfrm>
              <a:off x="0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9" name="Rectangle 138"/>
            <p:cNvSpPr/>
            <p:nvPr userDrawn="1"/>
          </p:nvSpPr>
          <p:spPr>
            <a:xfrm>
              <a:off x="212637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0" name="Rectangle 139"/>
            <p:cNvSpPr/>
            <p:nvPr userDrawn="1"/>
          </p:nvSpPr>
          <p:spPr>
            <a:xfrm>
              <a:off x="0" y="2133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1" name="Rectangle 140"/>
            <p:cNvSpPr/>
            <p:nvPr userDrawn="1"/>
          </p:nvSpPr>
          <p:spPr>
            <a:xfrm>
              <a:off x="212637" y="2133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2" name="Rectangle 141"/>
            <p:cNvSpPr/>
            <p:nvPr userDrawn="1"/>
          </p:nvSpPr>
          <p:spPr>
            <a:xfrm>
              <a:off x="0" y="42797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3" name="Rectangle 142"/>
            <p:cNvSpPr/>
            <p:nvPr userDrawn="1"/>
          </p:nvSpPr>
          <p:spPr>
            <a:xfrm>
              <a:off x="212637" y="4279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4" name="Rectangle 143"/>
            <p:cNvSpPr/>
            <p:nvPr userDrawn="1"/>
          </p:nvSpPr>
          <p:spPr>
            <a:xfrm>
              <a:off x="0" y="6426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5" name="Rectangle 144"/>
            <p:cNvSpPr/>
            <p:nvPr userDrawn="1"/>
          </p:nvSpPr>
          <p:spPr>
            <a:xfrm>
              <a:off x="212637" y="6426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6" name="Rectangle 145"/>
            <p:cNvSpPr/>
            <p:nvPr userDrawn="1"/>
          </p:nvSpPr>
          <p:spPr>
            <a:xfrm>
              <a:off x="0" y="8572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Rectangle 146"/>
            <p:cNvSpPr/>
            <p:nvPr userDrawn="1"/>
          </p:nvSpPr>
          <p:spPr>
            <a:xfrm>
              <a:off x="212637" y="8572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8" name="Rectangle 147"/>
            <p:cNvSpPr/>
            <p:nvPr userDrawn="1"/>
          </p:nvSpPr>
          <p:spPr>
            <a:xfrm>
              <a:off x="0" y="107058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9" name="Rectangle 148"/>
            <p:cNvSpPr/>
            <p:nvPr userDrawn="1"/>
          </p:nvSpPr>
          <p:spPr>
            <a:xfrm>
              <a:off x="212637" y="107058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0" name="Rectangle 149"/>
            <p:cNvSpPr/>
            <p:nvPr userDrawn="1"/>
          </p:nvSpPr>
          <p:spPr>
            <a:xfrm>
              <a:off x="0" y="12852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1" name="Rectangle 150"/>
            <p:cNvSpPr/>
            <p:nvPr userDrawn="1"/>
          </p:nvSpPr>
          <p:spPr>
            <a:xfrm>
              <a:off x="212637" y="12852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2" name="Rectangle 151"/>
            <p:cNvSpPr/>
            <p:nvPr userDrawn="1"/>
          </p:nvSpPr>
          <p:spPr>
            <a:xfrm>
              <a:off x="425274" y="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3" name="Rectangle 152"/>
            <p:cNvSpPr/>
            <p:nvPr userDrawn="1"/>
          </p:nvSpPr>
          <p:spPr>
            <a:xfrm>
              <a:off x="637911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4" name="Rectangle 153"/>
            <p:cNvSpPr/>
            <p:nvPr userDrawn="1"/>
          </p:nvSpPr>
          <p:spPr>
            <a:xfrm>
              <a:off x="850548" y="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5" name="Rectangle 154"/>
            <p:cNvSpPr/>
            <p:nvPr userDrawn="1"/>
          </p:nvSpPr>
          <p:spPr>
            <a:xfrm>
              <a:off x="1063185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6" name="Rectangle 155"/>
            <p:cNvSpPr/>
            <p:nvPr userDrawn="1"/>
          </p:nvSpPr>
          <p:spPr>
            <a:xfrm>
              <a:off x="1275822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7" name="Rectangle 156"/>
            <p:cNvSpPr/>
            <p:nvPr userDrawn="1"/>
          </p:nvSpPr>
          <p:spPr>
            <a:xfrm>
              <a:off x="425274" y="2133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8" name="Rectangle 157"/>
            <p:cNvSpPr/>
            <p:nvPr userDrawn="1"/>
          </p:nvSpPr>
          <p:spPr>
            <a:xfrm>
              <a:off x="637911" y="2133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9" name="Rectangle 158"/>
            <p:cNvSpPr/>
            <p:nvPr userDrawn="1"/>
          </p:nvSpPr>
          <p:spPr>
            <a:xfrm>
              <a:off x="850548" y="2133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0" name="Rectangle 159"/>
            <p:cNvSpPr/>
            <p:nvPr userDrawn="1"/>
          </p:nvSpPr>
          <p:spPr>
            <a:xfrm>
              <a:off x="1063185" y="2133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1" name="Rectangle 160"/>
            <p:cNvSpPr/>
            <p:nvPr userDrawn="1"/>
          </p:nvSpPr>
          <p:spPr>
            <a:xfrm>
              <a:off x="1275822" y="21333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2" name="Rectangle 161"/>
            <p:cNvSpPr/>
            <p:nvPr userDrawn="1"/>
          </p:nvSpPr>
          <p:spPr>
            <a:xfrm>
              <a:off x="425274" y="4279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3" name="Rectangle 162"/>
            <p:cNvSpPr/>
            <p:nvPr userDrawn="1"/>
          </p:nvSpPr>
          <p:spPr>
            <a:xfrm>
              <a:off x="637911" y="42797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4" name="Rectangle 163"/>
            <p:cNvSpPr/>
            <p:nvPr userDrawn="1"/>
          </p:nvSpPr>
          <p:spPr>
            <a:xfrm>
              <a:off x="850548" y="4279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5" name="Rectangle 164"/>
            <p:cNvSpPr/>
            <p:nvPr userDrawn="1"/>
          </p:nvSpPr>
          <p:spPr>
            <a:xfrm>
              <a:off x="1063185" y="42797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6" name="Rectangle 165"/>
            <p:cNvSpPr/>
            <p:nvPr userDrawn="1"/>
          </p:nvSpPr>
          <p:spPr>
            <a:xfrm>
              <a:off x="1275822" y="42797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7" name="Rectangle 166"/>
            <p:cNvSpPr/>
            <p:nvPr userDrawn="1"/>
          </p:nvSpPr>
          <p:spPr>
            <a:xfrm>
              <a:off x="425274" y="6426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8" name="Rectangle 167"/>
            <p:cNvSpPr/>
            <p:nvPr userDrawn="1"/>
          </p:nvSpPr>
          <p:spPr>
            <a:xfrm>
              <a:off x="637911" y="6426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9" name="Rectangle 168"/>
            <p:cNvSpPr/>
            <p:nvPr userDrawn="1"/>
          </p:nvSpPr>
          <p:spPr>
            <a:xfrm>
              <a:off x="850548" y="6426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0" name="Rectangle 169"/>
            <p:cNvSpPr/>
            <p:nvPr userDrawn="1"/>
          </p:nvSpPr>
          <p:spPr>
            <a:xfrm>
              <a:off x="1063185" y="6426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1" name="Rectangle 170"/>
            <p:cNvSpPr/>
            <p:nvPr userDrawn="1"/>
          </p:nvSpPr>
          <p:spPr>
            <a:xfrm>
              <a:off x="1275822" y="6426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2" name="Rectangle 171"/>
            <p:cNvSpPr/>
            <p:nvPr userDrawn="1"/>
          </p:nvSpPr>
          <p:spPr>
            <a:xfrm>
              <a:off x="425274" y="8572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3" name="Rectangle 172"/>
            <p:cNvSpPr/>
            <p:nvPr userDrawn="1"/>
          </p:nvSpPr>
          <p:spPr>
            <a:xfrm>
              <a:off x="637911" y="8572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4" name="Rectangle 173"/>
            <p:cNvSpPr/>
            <p:nvPr userDrawn="1"/>
          </p:nvSpPr>
          <p:spPr>
            <a:xfrm>
              <a:off x="850548" y="85725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5" name="Rectangle 174"/>
            <p:cNvSpPr/>
            <p:nvPr userDrawn="1"/>
          </p:nvSpPr>
          <p:spPr>
            <a:xfrm>
              <a:off x="1063185" y="8572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6" name="Rectangle 175"/>
            <p:cNvSpPr/>
            <p:nvPr userDrawn="1"/>
          </p:nvSpPr>
          <p:spPr>
            <a:xfrm>
              <a:off x="1275822" y="8572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7" name="Rectangle 176"/>
            <p:cNvSpPr/>
            <p:nvPr userDrawn="1"/>
          </p:nvSpPr>
          <p:spPr>
            <a:xfrm>
              <a:off x="425274" y="107058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8" name="Rectangle 177"/>
            <p:cNvSpPr/>
            <p:nvPr userDrawn="1"/>
          </p:nvSpPr>
          <p:spPr>
            <a:xfrm>
              <a:off x="637911" y="107058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9" name="Rectangle 178"/>
            <p:cNvSpPr/>
            <p:nvPr userDrawn="1"/>
          </p:nvSpPr>
          <p:spPr>
            <a:xfrm>
              <a:off x="850548" y="107058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0" name="Rectangle 179"/>
            <p:cNvSpPr/>
            <p:nvPr userDrawn="1"/>
          </p:nvSpPr>
          <p:spPr>
            <a:xfrm>
              <a:off x="1063185" y="107058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1" name="Rectangle 180"/>
            <p:cNvSpPr/>
            <p:nvPr userDrawn="1"/>
          </p:nvSpPr>
          <p:spPr>
            <a:xfrm>
              <a:off x="1275822" y="107058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2" name="Rectangle 181"/>
            <p:cNvSpPr/>
            <p:nvPr userDrawn="1"/>
          </p:nvSpPr>
          <p:spPr>
            <a:xfrm>
              <a:off x="425274" y="12852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3" name="Rectangle 182"/>
            <p:cNvSpPr/>
            <p:nvPr userDrawn="1"/>
          </p:nvSpPr>
          <p:spPr>
            <a:xfrm>
              <a:off x="637911" y="12852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4" name="Rectangle 183"/>
            <p:cNvSpPr/>
            <p:nvPr userDrawn="1"/>
          </p:nvSpPr>
          <p:spPr>
            <a:xfrm>
              <a:off x="850548" y="12852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5" name="Rectangle 184"/>
            <p:cNvSpPr/>
            <p:nvPr userDrawn="1"/>
          </p:nvSpPr>
          <p:spPr>
            <a:xfrm>
              <a:off x="1063185" y="12852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6" name="Rectangle 185"/>
            <p:cNvSpPr/>
            <p:nvPr userDrawn="1"/>
          </p:nvSpPr>
          <p:spPr>
            <a:xfrm>
              <a:off x="1275822" y="12852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7" name="Rectangle 186"/>
            <p:cNvSpPr/>
            <p:nvPr userDrawn="1"/>
          </p:nvSpPr>
          <p:spPr>
            <a:xfrm>
              <a:off x="1488459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8" name="Rectangle 187"/>
            <p:cNvSpPr/>
            <p:nvPr userDrawn="1"/>
          </p:nvSpPr>
          <p:spPr>
            <a:xfrm>
              <a:off x="1488459" y="21333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9" name="Rectangle 188"/>
            <p:cNvSpPr/>
            <p:nvPr userDrawn="1"/>
          </p:nvSpPr>
          <p:spPr>
            <a:xfrm>
              <a:off x="1488459" y="4279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0" name="Rectangle 189"/>
            <p:cNvSpPr/>
            <p:nvPr userDrawn="1"/>
          </p:nvSpPr>
          <p:spPr>
            <a:xfrm>
              <a:off x="1488459" y="6426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1" name="Rectangle 190"/>
            <p:cNvSpPr/>
            <p:nvPr userDrawn="1"/>
          </p:nvSpPr>
          <p:spPr>
            <a:xfrm>
              <a:off x="1488459" y="8572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2" name="Rectangle 191"/>
            <p:cNvSpPr/>
            <p:nvPr userDrawn="1"/>
          </p:nvSpPr>
          <p:spPr>
            <a:xfrm>
              <a:off x="1488459" y="107058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3" name="Rectangle 192"/>
            <p:cNvSpPr/>
            <p:nvPr userDrawn="1"/>
          </p:nvSpPr>
          <p:spPr>
            <a:xfrm>
              <a:off x="1488459" y="128522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4" name="Rectangle 193"/>
            <p:cNvSpPr/>
            <p:nvPr userDrawn="1"/>
          </p:nvSpPr>
          <p:spPr>
            <a:xfrm>
              <a:off x="1701099" y="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5" name="Rectangle 194"/>
            <p:cNvSpPr/>
            <p:nvPr userDrawn="1"/>
          </p:nvSpPr>
          <p:spPr>
            <a:xfrm>
              <a:off x="1701099" y="21333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6" name="Rectangle 195"/>
            <p:cNvSpPr/>
            <p:nvPr userDrawn="1"/>
          </p:nvSpPr>
          <p:spPr>
            <a:xfrm>
              <a:off x="1701099" y="42797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7" name="Rectangle 196"/>
            <p:cNvSpPr/>
            <p:nvPr userDrawn="1"/>
          </p:nvSpPr>
          <p:spPr>
            <a:xfrm>
              <a:off x="1701099" y="6426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8" name="Rectangle 197"/>
            <p:cNvSpPr/>
            <p:nvPr userDrawn="1"/>
          </p:nvSpPr>
          <p:spPr>
            <a:xfrm>
              <a:off x="1701099" y="8572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9" name="Rectangle 198"/>
            <p:cNvSpPr/>
            <p:nvPr userDrawn="1"/>
          </p:nvSpPr>
          <p:spPr>
            <a:xfrm>
              <a:off x="1701099" y="107058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0" name="Rectangle 199"/>
            <p:cNvSpPr/>
            <p:nvPr userDrawn="1"/>
          </p:nvSpPr>
          <p:spPr>
            <a:xfrm>
              <a:off x="1701099" y="12852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 userDrawn="1">
            <p:ph type="title" hasCustomPrompt="1"/>
          </p:nvPr>
        </p:nvSpPr>
        <p:spPr>
          <a:xfrm>
            <a:off x="1914342" y="274638"/>
            <a:ext cx="6772458" cy="1143000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4000" b="1"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 userDrawn="1">
            <p:ph idx="1" hasCustomPrompt="1"/>
          </p:nvPr>
        </p:nvSpPr>
        <p:spPr>
          <a:xfrm>
            <a:off x="425274" y="1600200"/>
            <a:ext cx="8261526" cy="4525963"/>
          </a:xfrm>
        </p:spPr>
        <p:txBody>
          <a:bodyPr>
            <a:normAutofit/>
          </a:bodyPr>
          <a:lstStyle>
            <a:lvl1pPr>
              <a:defRPr sz="2800" cap="none" baseline="0">
                <a:solidFill>
                  <a:schemeClr val="tx1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  <a:lvl2pPr>
              <a:defRPr sz="2400" cap="none" baseline="0">
                <a:solidFill>
                  <a:schemeClr val="tx1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2pPr>
            <a:lvl3pPr>
              <a:defRPr sz="2000" cap="none" baseline="0">
                <a:solidFill>
                  <a:schemeClr val="tx1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3pPr>
            <a:lvl4pPr>
              <a:defRPr sz="1800" cap="none" baseline="0">
                <a:solidFill>
                  <a:schemeClr val="tx1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4pPr>
            <a:lvl5pPr>
              <a:defRPr sz="1800" cap="none" baseline="0">
                <a:solidFill>
                  <a:schemeClr val="tx1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10"/>
          </p:nvPr>
        </p:nvSpPr>
        <p:spPr>
          <a:xfrm>
            <a:off x="251520" y="6336000"/>
            <a:ext cx="21336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  <a:latin typeface="Visitor TT2 BRK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36000"/>
            <a:ext cx="21336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  <a:latin typeface="Visitor TT2 BRK" pitchFamily="2" charset="0"/>
              </a:defRPr>
            </a:lvl1pPr>
          </a:lstStyle>
          <a:p>
            <a:fld id="{F9922A8A-E335-4B01-9B47-7F79D61294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36000"/>
            <a:ext cx="28956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  <a:latin typeface="Visitor TT2 BRK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2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6" name="Groupe 414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764" name="Rectangle 2763"/>
            <p:cNvSpPr/>
            <p:nvPr userDrawn="1"/>
          </p:nvSpPr>
          <p:spPr>
            <a:xfrm>
              <a:off x="0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65" name="Rectangle 2764"/>
            <p:cNvSpPr/>
            <p:nvPr userDrawn="1"/>
          </p:nvSpPr>
          <p:spPr>
            <a:xfrm>
              <a:off x="212637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66" name="Rectangle 2765"/>
            <p:cNvSpPr/>
            <p:nvPr userDrawn="1"/>
          </p:nvSpPr>
          <p:spPr>
            <a:xfrm>
              <a:off x="425274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67" name="Rectangle 2766"/>
            <p:cNvSpPr/>
            <p:nvPr userDrawn="1"/>
          </p:nvSpPr>
          <p:spPr>
            <a:xfrm>
              <a:off x="637911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68" name="Rectangle 2767"/>
            <p:cNvSpPr/>
            <p:nvPr userDrawn="1"/>
          </p:nvSpPr>
          <p:spPr>
            <a:xfrm>
              <a:off x="850548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69" name="Rectangle 2768"/>
            <p:cNvSpPr/>
            <p:nvPr userDrawn="1"/>
          </p:nvSpPr>
          <p:spPr>
            <a:xfrm>
              <a:off x="1063185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70" name="Rectangle 2769"/>
            <p:cNvSpPr/>
            <p:nvPr userDrawn="1"/>
          </p:nvSpPr>
          <p:spPr>
            <a:xfrm>
              <a:off x="0" y="2133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71" name="Rectangle 2770"/>
            <p:cNvSpPr/>
            <p:nvPr userDrawn="1"/>
          </p:nvSpPr>
          <p:spPr>
            <a:xfrm>
              <a:off x="212637" y="2133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76" name="Rectangle 2775"/>
            <p:cNvSpPr/>
            <p:nvPr userDrawn="1"/>
          </p:nvSpPr>
          <p:spPr>
            <a:xfrm>
              <a:off x="0" y="4279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77" name="Rectangle 2776"/>
            <p:cNvSpPr/>
            <p:nvPr userDrawn="1"/>
          </p:nvSpPr>
          <p:spPr>
            <a:xfrm>
              <a:off x="212637" y="4279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82" name="Rectangle 2781"/>
            <p:cNvSpPr/>
            <p:nvPr userDrawn="1"/>
          </p:nvSpPr>
          <p:spPr>
            <a:xfrm>
              <a:off x="0" y="6426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83" name="Rectangle 2782"/>
            <p:cNvSpPr/>
            <p:nvPr userDrawn="1"/>
          </p:nvSpPr>
          <p:spPr>
            <a:xfrm>
              <a:off x="212637" y="6426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88" name="Rectangle 2787"/>
            <p:cNvSpPr/>
            <p:nvPr userDrawn="1"/>
          </p:nvSpPr>
          <p:spPr>
            <a:xfrm>
              <a:off x="0" y="8572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89" name="Rectangle 2788"/>
            <p:cNvSpPr/>
            <p:nvPr userDrawn="1"/>
          </p:nvSpPr>
          <p:spPr>
            <a:xfrm>
              <a:off x="212637" y="8572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94" name="Rectangle 2793"/>
            <p:cNvSpPr/>
            <p:nvPr userDrawn="1"/>
          </p:nvSpPr>
          <p:spPr>
            <a:xfrm>
              <a:off x="0" y="107058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95" name="Rectangle 2794"/>
            <p:cNvSpPr/>
            <p:nvPr userDrawn="1"/>
          </p:nvSpPr>
          <p:spPr>
            <a:xfrm>
              <a:off x="212637" y="107058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00" name="Rectangle 2799"/>
            <p:cNvSpPr/>
            <p:nvPr userDrawn="1"/>
          </p:nvSpPr>
          <p:spPr>
            <a:xfrm>
              <a:off x="0" y="12852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01" name="Rectangle 2800"/>
            <p:cNvSpPr/>
            <p:nvPr userDrawn="1"/>
          </p:nvSpPr>
          <p:spPr>
            <a:xfrm>
              <a:off x="212637" y="12852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06" name="Rectangle 2805"/>
            <p:cNvSpPr/>
            <p:nvPr userDrawn="1"/>
          </p:nvSpPr>
          <p:spPr>
            <a:xfrm>
              <a:off x="0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07" name="Rectangle 2806"/>
            <p:cNvSpPr/>
            <p:nvPr userDrawn="1"/>
          </p:nvSpPr>
          <p:spPr>
            <a:xfrm>
              <a:off x="212637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08" name="Rectangle 2807"/>
            <p:cNvSpPr/>
            <p:nvPr userDrawn="1"/>
          </p:nvSpPr>
          <p:spPr>
            <a:xfrm>
              <a:off x="425274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09" name="Rectangle 2808"/>
            <p:cNvSpPr/>
            <p:nvPr userDrawn="1"/>
          </p:nvSpPr>
          <p:spPr>
            <a:xfrm>
              <a:off x="637911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10" name="Rectangle 2809"/>
            <p:cNvSpPr/>
            <p:nvPr userDrawn="1"/>
          </p:nvSpPr>
          <p:spPr>
            <a:xfrm>
              <a:off x="850548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11" name="Rectangle 2810"/>
            <p:cNvSpPr/>
            <p:nvPr userDrawn="1"/>
          </p:nvSpPr>
          <p:spPr>
            <a:xfrm>
              <a:off x="1063185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12" name="Rectangle 2811"/>
            <p:cNvSpPr/>
            <p:nvPr userDrawn="1"/>
          </p:nvSpPr>
          <p:spPr>
            <a:xfrm>
              <a:off x="0" y="171450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13" name="Rectangle 2812"/>
            <p:cNvSpPr/>
            <p:nvPr userDrawn="1"/>
          </p:nvSpPr>
          <p:spPr>
            <a:xfrm>
              <a:off x="212637" y="171450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18" name="Rectangle 2817"/>
            <p:cNvSpPr/>
            <p:nvPr userDrawn="1"/>
          </p:nvSpPr>
          <p:spPr>
            <a:xfrm>
              <a:off x="0" y="19278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19" name="Rectangle 2818"/>
            <p:cNvSpPr/>
            <p:nvPr userDrawn="1"/>
          </p:nvSpPr>
          <p:spPr>
            <a:xfrm>
              <a:off x="212637" y="19278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24" name="Rectangle 2823"/>
            <p:cNvSpPr/>
            <p:nvPr userDrawn="1"/>
          </p:nvSpPr>
          <p:spPr>
            <a:xfrm>
              <a:off x="0" y="21424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25" name="Rectangle 2824"/>
            <p:cNvSpPr/>
            <p:nvPr userDrawn="1"/>
          </p:nvSpPr>
          <p:spPr>
            <a:xfrm>
              <a:off x="212637" y="21424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30" name="Rectangle 2829"/>
            <p:cNvSpPr/>
            <p:nvPr userDrawn="1"/>
          </p:nvSpPr>
          <p:spPr>
            <a:xfrm>
              <a:off x="0" y="23571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31" name="Rectangle 2830"/>
            <p:cNvSpPr/>
            <p:nvPr userDrawn="1"/>
          </p:nvSpPr>
          <p:spPr>
            <a:xfrm>
              <a:off x="212637" y="23571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36" name="Rectangle 2835"/>
            <p:cNvSpPr/>
            <p:nvPr userDrawn="1"/>
          </p:nvSpPr>
          <p:spPr>
            <a:xfrm>
              <a:off x="0" y="25717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37" name="Rectangle 2836"/>
            <p:cNvSpPr/>
            <p:nvPr userDrawn="1"/>
          </p:nvSpPr>
          <p:spPr>
            <a:xfrm>
              <a:off x="212637" y="25717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42" name="Rectangle 2841"/>
            <p:cNvSpPr/>
            <p:nvPr userDrawn="1"/>
          </p:nvSpPr>
          <p:spPr>
            <a:xfrm>
              <a:off x="0" y="278508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43" name="Rectangle 2842"/>
            <p:cNvSpPr/>
            <p:nvPr userDrawn="1"/>
          </p:nvSpPr>
          <p:spPr>
            <a:xfrm>
              <a:off x="212637" y="278508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48" name="Rectangle 2847"/>
            <p:cNvSpPr/>
            <p:nvPr userDrawn="1"/>
          </p:nvSpPr>
          <p:spPr>
            <a:xfrm>
              <a:off x="0" y="29997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49" name="Rectangle 2848"/>
            <p:cNvSpPr/>
            <p:nvPr userDrawn="1"/>
          </p:nvSpPr>
          <p:spPr>
            <a:xfrm>
              <a:off x="212637" y="29997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54" name="Rectangle 2853"/>
            <p:cNvSpPr/>
            <p:nvPr userDrawn="1"/>
          </p:nvSpPr>
          <p:spPr>
            <a:xfrm>
              <a:off x="0" y="3214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55" name="Rectangle 2854"/>
            <p:cNvSpPr/>
            <p:nvPr userDrawn="1"/>
          </p:nvSpPr>
          <p:spPr>
            <a:xfrm>
              <a:off x="212637" y="3214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60" name="Rectangle 2859"/>
            <p:cNvSpPr/>
            <p:nvPr userDrawn="1"/>
          </p:nvSpPr>
          <p:spPr>
            <a:xfrm>
              <a:off x="0" y="342900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61" name="Rectangle 2860"/>
            <p:cNvSpPr/>
            <p:nvPr userDrawn="1"/>
          </p:nvSpPr>
          <p:spPr>
            <a:xfrm>
              <a:off x="212637" y="342900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66" name="Rectangle 2865"/>
            <p:cNvSpPr/>
            <p:nvPr userDrawn="1"/>
          </p:nvSpPr>
          <p:spPr>
            <a:xfrm>
              <a:off x="0" y="364364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67" name="Rectangle 2866"/>
            <p:cNvSpPr/>
            <p:nvPr userDrawn="1"/>
          </p:nvSpPr>
          <p:spPr>
            <a:xfrm>
              <a:off x="212637" y="364364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72" name="Rectangle 2871"/>
            <p:cNvSpPr/>
            <p:nvPr userDrawn="1"/>
          </p:nvSpPr>
          <p:spPr>
            <a:xfrm>
              <a:off x="0" y="38569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73" name="Rectangle 2872"/>
            <p:cNvSpPr/>
            <p:nvPr userDrawn="1"/>
          </p:nvSpPr>
          <p:spPr>
            <a:xfrm>
              <a:off x="212637" y="38569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78" name="Rectangle 2877"/>
            <p:cNvSpPr/>
            <p:nvPr userDrawn="1"/>
          </p:nvSpPr>
          <p:spPr>
            <a:xfrm>
              <a:off x="0" y="40716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79" name="Rectangle 2878"/>
            <p:cNvSpPr/>
            <p:nvPr userDrawn="1"/>
          </p:nvSpPr>
          <p:spPr>
            <a:xfrm>
              <a:off x="212637" y="40716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84" name="Rectangle 2883"/>
            <p:cNvSpPr/>
            <p:nvPr userDrawn="1"/>
          </p:nvSpPr>
          <p:spPr>
            <a:xfrm>
              <a:off x="0" y="42862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85" name="Rectangle 2884"/>
            <p:cNvSpPr/>
            <p:nvPr userDrawn="1"/>
          </p:nvSpPr>
          <p:spPr>
            <a:xfrm>
              <a:off x="212637" y="42862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90" name="Rectangle 2889"/>
            <p:cNvSpPr/>
            <p:nvPr userDrawn="1"/>
          </p:nvSpPr>
          <p:spPr>
            <a:xfrm>
              <a:off x="0" y="45008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91" name="Rectangle 2890"/>
            <p:cNvSpPr/>
            <p:nvPr userDrawn="1"/>
          </p:nvSpPr>
          <p:spPr>
            <a:xfrm>
              <a:off x="212637" y="45008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96" name="Rectangle 2895"/>
            <p:cNvSpPr/>
            <p:nvPr userDrawn="1"/>
          </p:nvSpPr>
          <p:spPr>
            <a:xfrm>
              <a:off x="0" y="47142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97" name="Rectangle 2896"/>
            <p:cNvSpPr/>
            <p:nvPr userDrawn="1"/>
          </p:nvSpPr>
          <p:spPr>
            <a:xfrm>
              <a:off x="212637" y="47142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02" name="Rectangle 2901"/>
            <p:cNvSpPr/>
            <p:nvPr userDrawn="1"/>
          </p:nvSpPr>
          <p:spPr>
            <a:xfrm>
              <a:off x="0" y="4928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03" name="Rectangle 2902"/>
            <p:cNvSpPr/>
            <p:nvPr userDrawn="1"/>
          </p:nvSpPr>
          <p:spPr>
            <a:xfrm>
              <a:off x="212637" y="4928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08" name="Rectangle 2907"/>
            <p:cNvSpPr/>
            <p:nvPr userDrawn="1"/>
          </p:nvSpPr>
          <p:spPr>
            <a:xfrm>
              <a:off x="0" y="514350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09" name="Rectangle 2908"/>
            <p:cNvSpPr/>
            <p:nvPr userDrawn="1"/>
          </p:nvSpPr>
          <p:spPr>
            <a:xfrm>
              <a:off x="212637" y="514350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14" name="Rectangle 2913"/>
            <p:cNvSpPr/>
            <p:nvPr userDrawn="1"/>
          </p:nvSpPr>
          <p:spPr>
            <a:xfrm>
              <a:off x="0" y="535814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15" name="Rectangle 2914"/>
            <p:cNvSpPr/>
            <p:nvPr userDrawn="1"/>
          </p:nvSpPr>
          <p:spPr>
            <a:xfrm>
              <a:off x="212637" y="535814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20" name="Rectangle 2919"/>
            <p:cNvSpPr/>
            <p:nvPr userDrawn="1"/>
          </p:nvSpPr>
          <p:spPr>
            <a:xfrm>
              <a:off x="0" y="55714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21" name="Rectangle 2920"/>
            <p:cNvSpPr/>
            <p:nvPr userDrawn="1"/>
          </p:nvSpPr>
          <p:spPr>
            <a:xfrm>
              <a:off x="212637" y="55714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26" name="Rectangle 2925"/>
            <p:cNvSpPr/>
            <p:nvPr userDrawn="1"/>
          </p:nvSpPr>
          <p:spPr>
            <a:xfrm>
              <a:off x="0" y="57861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27" name="Rectangle 2926"/>
            <p:cNvSpPr/>
            <p:nvPr userDrawn="1"/>
          </p:nvSpPr>
          <p:spPr>
            <a:xfrm>
              <a:off x="212637" y="57861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32" name="Rectangle 2931"/>
            <p:cNvSpPr/>
            <p:nvPr userDrawn="1"/>
          </p:nvSpPr>
          <p:spPr>
            <a:xfrm>
              <a:off x="0" y="60007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33" name="Rectangle 2932"/>
            <p:cNvSpPr/>
            <p:nvPr userDrawn="1"/>
          </p:nvSpPr>
          <p:spPr>
            <a:xfrm>
              <a:off x="212637" y="60007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38" name="Rectangle 2937"/>
            <p:cNvSpPr/>
            <p:nvPr userDrawn="1"/>
          </p:nvSpPr>
          <p:spPr>
            <a:xfrm>
              <a:off x="0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39" name="Rectangle 2938"/>
            <p:cNvSpPr/>
            <p:nvPr userDrawn="1"/>
          </p:nvSpPr>
          <p:spPr>
            <a:xfrm>
              <a:off x="212637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40" name="Rectangle 2939"/>
            <p:cNvSpPr/>
            <p:nvPr userDrawn="1"/>
          </p:nvSpPr>
          <p:spPr>
            <a:xfrm>
              <a:off x="425274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41" name="Rectangle 2940"/>
            <p:cNvSpPr/>
            <p:nvPr userDrawn="1"/>
          </p:nvSpPr>
          <p:spPr>
            <a:xfrm>
              <a:off x="637911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42" name="Rectangle 2941"/>
            <p:cNvSpPr/>
            <p:nvPr userDrawn="1"/>
          </p:nvSpPr>
          <p:spPr>
            <a:xfrm>
              <a:off x="850548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43" name="Rectangle 2942"/>
            <p:cNvSpPr/>
            <p:nvPr userDrawn="1"/>
          </p:nvSpPr>
          <p:spPr>
            <a:xfrm>
              <a:off x="1063185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44" name="Rectangle 2943"/>
            <p:cNvSpPr/>
            <p:nvPr userDrawn="1"/>
          </p:nvSpPr>
          <p:spPr>
            <a:xfrm>
              <a:off x="0" y="64287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45" name="Rectangle 2944"/>
            <p:cNvSpPr/>
            <p:nvPr userDrawn="1"/>
          </p:nvSpPr>
          <p:spPr>
            <a:xfrm>
              <a:off x="212637" y="64287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50" name="Rectangle 2949"/>
            <p:cNvSpPr/>
            <p:nvPr userDrawn="1"/>
          </p:nvSpPr>
          <p:spPr>
            <a:xfrm>
              <a:off x="0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51" name="Rectangle 2950"/>
            <p:cNvSpPr/>
            <p:nvPr userDrawn="1"/>
          </p:nvSpPr>
          <p:spPr>
            <a:xfrm>
              <a:off x="212637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52" name="Rectangle 2951"/>
            <p:cNvSpPr/>
            <p:nvPr userDrawn="1"/>
          </p:nvSpPr>
          <p:spPr>
            <a:xfrm>
              <a:off x="425274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53" name="Rectangle 2952"/>
            <p:cNvSpPr/>
            <p:nvPr userDrawn="1"/>
          </p:nvSpPr>
          <p:spPr>
            <a:xfrm>
              <a:off x="637911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54" name="Rectangle 2953"/>
            <p:cNvSpPr/>
            <p:nvPr userDrawn="1"/>
          </p:nvSpPr>
          <p:spPr>
            <a:xfrm>
              <a:off x="850548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55" name="Rectangle 2954"/>
            <p:cNvSpPr/>
            <p:nvPr userDrawn="1"/>
          </p:nvSpPr>
          <p:spPr>
            <a:xfrm>
              <a:off x="1063185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56" name="Rectangle 2955"/>
            <p:cNvSpPr/>
            <p:nvPr userDrawn="1"/>
          </p:nvSpPr>
          <p:spPr>
            <a:xfrm>
              <a:off x="1275822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57" name="Rectangle 2956"/>
            <p:cNvSpPr/>
            <p:nvPr userDrawn="1"/>
          </p:nvSpPr>
          <p:spPr>
            <a:xfrm>
              <a:off x="1488459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58" name="Rectangle 2957"/>
            <p:cNvSpPr/>
            <p:nvPr userDrawn="1"/>
          </p:nvSpPr>
          <p:spPr>
            <a:xfrm>
              <a:off x="1701096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59" name="Rectangle 2958"/>
            <p:cNvSpPr/>
            <p:nvPr userDrawn="1"/>
          </p:nvSpPr>
          <p:spPr>
            <a:xfrm>
              <a:off x="1913733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60" name="Rectangle 2959"/>
            <p:cNvSpPr/>
            <p:nvPr userDrawn="1"/>
          </p:nvSpPr>
          <p:spPr>
            <a:xfrm>
              <a:off x="2126370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61" name="Rectangle 2960"/>
            <p:cNvSpPr/>
            <p:nvPr userDrawn="1"/>
          </p:nvSpPr>
          <p:spPr>
            <a:xfrm>
              <a:off x="2339007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98" name="Rectangle 2997"/>
            <p:cNvSpPr/>
            <p:nvPr userDrawn="1"/>
          </p:nvSpPr>
          <p:spPr>
            <a:xfrm>
              <a:off x="1275822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99" name="Rectangle 2998"/>
            <p:cNvSpPr/>
            <p:nvPr userDrawn="1"/>
          </p:nvSpPr>
          <p:spPr>
            <a:xfrm>
              <a:off x="1488459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00" name="Rectangle 2999"/>
            <p:cNvSpPr/>
            <p:nvPr userDrawn="1"/>
          </p:nvSpPr>
          <p:spPr>
            <a:xfrm>
              <a:off x="1701096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01" name="Rectangle 3000"/>
            <p:cNvSpPr/>
            <p:nvPr userDrawn="1"/>
          </p:nvSpPr>
          <p:spPr>
            <a:xfrm>
              <a:off x="1913733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02" name="Rectangle 3001"/>
            <p:cNvSpPr/>
            <p:nvPr userDrawn="1"/>
          </p:nvSpPr>
          <p:spPr>
            <a:xfrm>
              <a:off x="2126370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03" name="Rectangle 3002"/>
            <p:cNvSpPr/>
            <p:nvPr userDrawn="1"/>
          </p:nvSpPr>
          <p:spPr>
            <a:xfrm>
              <a:off x="2339007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30" name="Rectangle 3129"/>
            <p:cNvSpPr/>
            <p:nvPr userDrawn="1"/>
          </p:nvSpPr>
          <p:spPr>
            <a:xfrm>
              <a:off x="1275822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31" name="Rectangle 3130"/>
            <p:cNvSpPr/>
            <p:nvPr userDrawn="1"/>
          </p:nvSpPr>
          <p:spPr>
            <a:xfrm>
              <a:off x="1488459" y="621539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32" name="Rectangle 3131"/>
            <p:cNvSpPr/>
            <p:nvPr userDrawn="1"/>
          </p:nvSpPr>
          <p:spPr>
            <a:xfrm>
              <a:off x="1701096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33" name="Rectangle 3132"/>
            <p:cNvSpPr/>
            <p:nvPr userDrawn="1"/>
          </p:nvSpPr>
          <p:spPr>
            <a:xfrm>
              <a:off x="1913733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34" name="Rectangle 3133"/>
            <p:cNvSpPr/>
            <p:nvPr userDrawn="1"/>
          </p:nvSpPr>
          <p:spPr>
            <a:xfrm>
              <a:off x="2126370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35" name="Rectangle 3134"/>
            <p:cNvSpPr/>
            <p:nvPr userDrawn="1"/>
          </p:nvSpPr>
          <p:spPr>
            <a:xfrm>
              <a:off x="2339007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42" name="Rectangle 3141"/>
            <p:cNvSpPr/>
            <p:nvPr userDrawn="1"/>
          </p:nvSpPr>
          <p:spPr>
            <a:xfrm>
              <a:off x="1275822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43" name="Rectangle 3142"/>
            <p:cNvSpPr/>
            <p:nvPr userDrawn="1"/>
          </p:nvSpPr>
          <p:spPr>
            <a:xfrm>
              <a:off x="1488459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44" name="Rectangle 3143"/>
            <p:cNvSpPr/>
            <p:nvPr userDrawn="1"/>
          </p:nvSpPr>
          <p:spPr>
            <a:xfrm>
              <a:off x="1701096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45" name="Rectangle 3144"/>
            <p:cNvSpPr/>
            <p:nvPr userDrawn="1"/>
          </p:nvSpPr>
          <p:spPr>
            <a:xfrm>
              <a:off x="1913733" y="664336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46" name="Rectangle 3145"/>
            <p:cNvSpPr/>
            <p:nvPr userDrawn="1"/>
          </p:nvSpPr>
          <p:spPr>
            <a:xfrm>
              <a:off x="2126370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47" name="Rectangle 3146"/>
            <p:cNvSpPr/>
            <p:nvPr userDrawn="1"/>
          </p:nvSpPr>
          <p:spPr>
            <a:xfrm>
              <a:off x="2339007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48" name="Rectangle 3147"/>
            <p:cNvSpPr/>
            <p:nvPr userDrawn="1"/>
          </p:nvSpPr>
          <p:spPr>
            <a:xfrm>
              <a:off x="2551644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49" name="Rectangle 3148"/>
            <p:cNvSpPr/>
            <p:nvPr userDrawn="1"/>
          </p:nvSpPr>
          <p:spPr>
            <a:xfrm>
              <a:off x="2764281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50" name="Rectangle 3149"/>
            <p:cNvSpPr/>
            <p:nvPr userDrawn="1"/>
          </p:nvSpPr>
          <p:spPr>
            <a:xfrm>
              <a:off x="2976918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51" name="Rectangle 3150"/>
            <p:cNvSpPr/>
            <p:nvPr userDrawn="1"/>
          </p:nvSpPr>
          <p:spPr>
            <a:xfrm>
              <a:off x="3189555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52" name="Rectangle 3151"/>
            <p:cNvSpPr/>
            <p:nvPr userDrawn="1"/>
          </p:nvSpPr>
          <p:spPr>
            <a:xfrm>
              <a:off x="3402192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53" name="Rectangle 3152"/>
            <p:cNvSpPr/>
            <p:nvPr userDrawn="1"/>
          </p:nvSpPr>
          <p:spPr>
            <a:xfrm>
              <a:off x="3614829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90" name="Rectangle 3189"/>
            <p:cNvSpPr/>
            <p:nvPr userDrawn="1"/>
          </p:nvSpPr>
          <p:spPr>
            <a:xfrm>
              <a:off x="2551644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91" name="Rectangle 3190"/>
            <p:cNvSpPr/>
            <p:nvPr userDrawn="1"/>
          </p:nvSpPr>
          <p:spPr>
            <a:xfrm>
              <a:off x="2764281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92" name="Rectangle 3191"/>
            <p:cNvSpPr/>
            <p:nvPr userDrawn="1"/>
          </p:nvSpPr>
          <p:spPr>
            <a:xfrm>
              <a:off x="2976918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93" name="Rectangle 3192"/>
            <p:cNvSpPr/>
            <p:nvPr userDrawn="1"/>
          </p:nvSpPr>
          <p:spPr>
            <a:xfrm>
              <a:off x="3189555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94" name="Rectangle 3193"/>
            <p:cNvSpPr/>
            <p:nvPr userDrawn="1"/>
          </p:nvSpPr>
          <p:spPr>
            <a:xfrm>
              <a:off x="3402192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95" name="Rectangle 3194"/>
            <p:cNvSpPr/>
            <p:nvPr userDrawn="1"/>
          </p:nvSpPr>
          <p:spPr>
            <a:xfrm>
              <a:off x="3614829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22" name="Rectangle 3321"/>
            <p:cNvSpPr/>
            <p:nvPr userDrawn="1"/>
          </p:nvSpPr>
          <p:spPr>
            <a:xfrm>
              <a:off x="2551644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23" name="Rectangle 3322"/>
            <p:cNvSpPr/>
            <p:nvPr userDrawn="1"/>
          </p:nvSpPr>
          <p:spPr>
            <a:xfrm>
              <a:off x="2764281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24" name="Rectangle 3323"/>
            <p:cNvSpPr/>
            <p:nvPr userDrawn="1"/>
          </p:nvSpPr>
          <p:spPr>
            <a:xfrm>
              <a:off x="2976918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25" name="Rectangle 3324"/>
            <p:cNvSpPr/>
            <p:nvPr userDrawn="1"/>
          </p:nvSpPr>
          <p:spPr>
            <a:xfrm>
              <a:off x="3189555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26" name="Rectangle 3325"/>
            <p:cNvSpPr/>
            <p:nvPr userDrawn="1"/>
          </p:nvSpPr>
          <p:spPr>
            <a:xfrm>
              <a:off x="3402192" y="621539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27" name="Rectangle 3326"/>
            <p:cNvSpPr/>
            <p:nvPr userDrawn="1"/>
          </p:nvSpPr>
          <p:spPr>
            <a:xfrm>
              <a:off x="3614829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34" name="Rectangle 3333"/>
            <p:cNvSpPr/>
            <p:nvPr userDrawn="1"/>
          </p:nvSpPr>
          <p:spPr>
            <a:xfrm>
              <a:off x="2551644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35" name="Rectangle 3334"/>
            <p:cNvSpPr/>
            <p:nvPr userDrawn="1"/>
          </p:nvSpPr>
          <p:spPr>
            <a:xfrm>
              <a:off x="2764281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36" name="Rectangle 3335"/>
            <p:cNvSpPr/>
            <p:nvPr userDrawn="1"/>
          </p:nvSpPr>
          <p:spPr>
            <a:xfrm>
              <a:off x="2976918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37" name="Rectangle 3336"/>
            <p:cNvSpPr/>
            <p:nvPr userDrawn="1"/>
          </p:nvSpPr>
          <p:spPr>
            <a:xfrm>
              <a:off x="3189555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38" name="Rectangle 3337"/>
            <p:cNvSpPr/>
            <p:nvPr userDrawn="1"/>
          </p:nvSpPr>
          <p:spPr>
            <a:xfrm>
              <a:off x="3402192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39" name="Rectangle 3338"/>
            <p:cNvSpPr/>
            <p:nvPr userDrawn="1"/>
          </p:nvSpPr>
          <p:spPr>
            <a:xfrm>
              <a:off x="3614829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40" name="Rectangle 3339"/>
            <p:cNvSpPr/>
            <p:nvPr userDrawn="1"/>
          </p:nvSpPr>
          <p:spPr>
            <a:xfrm>
              <a:off x="3827466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41" name="Rectangle 3340"/>
            <p:cNvSpPr/>
            <p:nvPr userDrawn="1"/>
          </p:nvSpPr>
          <p:spPr>
            <a:xfrm>
              <a:off x="4040103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42" name="Rectangle 3341"/>
            <p:cNvSpPr/>
            <p:nvPr userDrawn="1"/>
          </p:nvSpPr>
          <p:spPr>
            <a:xfrm>
              <a:off x="4252740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43" name="Rectangle 3342"/>
            <p:cNvSpPr/>
            <p:nvPr userDrawn="1"/>
          </p:nvSpPr>
          <p:spPr>
            <a:xfrm>
              <a:off x="4465377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44" name="Rectangle 3343"/>
            <p:cNvSpPr/>
            <p:nvPr userDrawn="1"/>
          </p:nvSpPr>
          <p:spPr>
            <a:xfrm>
              <a:off x="4678014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45" name="Rectangle 3344"/>
            <p:cNvSpPr/>
            <p:nvPr userDrawn="1"/>
          </p:nvSpPr>
          <p:spPr>
            <a:xfrm>
              <a:off x="4890651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82" name="Rectangle 3381"/>
            <p:cNvSpPr/>
            <p:nvPr userDrawn="1"/>
          </p:nvSpPr>
          <p:spPr>
            <a:xfrm>
              <a:off x="3827466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83" name="Rectangle 3382"/>
            <p:cNvSpPr/>
            <p:nvPr userDrawn="1"/>
          </p:nvSpPr>
          <p:spPr>
            <a:xfrm>
              <a:off x="4040103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84" name="Rectangle 3383"/>
            <p:cNvSpPr/>
            <p:nvPr userDrawn="1"/>
          </p:nvSpPr>
          <p:spPr>
            <a:xfrm>
              <a:off x="4252740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85" name="Rectangle 3384"/>
            <p:cNvSpPr/>
            <p:nvPr userDrawn="1"/>
          </p:nvSpPr>
          <p:spPr>
            <a:xfrm>
              <a:off x="4465377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86" name="Rectangle 3385"/>
            <p:cNvSpPr/>
            <p:nvPr userDrawn="1"/>
          </p:nvSpPr>
          <p:spPr>
            <a:xfrm>
              <a:off x="4678014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87" name="Rectangle 3386"/>
            <p:cNvSpPr/>
            <p:nvPr userDrawn="1"/>
          </p:nvSpPr>
          <p:spPr>
            <a:xfrm>
              <a:off x="4890651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14" name="Rectangle 3513"/>
            <p:cNvSpPr/>
            <p:nvPr userDrawn="1"/>
          </p:nvSpPr>
          <p:spPr>
            <a:xfrm>
              <a:off x="3827466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15" name="Rectangle 3514"/>
            <p:cNvSpPr/>
            <p:nvPr userDrawn="1"/>
          </p:nvSpPr>
          <p:spPr>
            <a:xfrm>
              <a:off x="4040103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16" name="Rectangle 3515"/>
            <p:cNvSpPr/>
            <p:nvPr userDrawn="1"/>
          </p:nvSpPr>
          <p:spPr>
            <a:xfrm>
              <a:off x="4252740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17" name="Rectangle 3516"/>
            <p:cNvSpPr/>
            <p:nvPr userDrawn="1"/>
          </p:nvSpPr>
          <p:spPr>
            <a:xfrm>
              <a:off x="4465377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18" name="Rectangle 3517"/>
            <p:cNvSpPr/>
            <p:nvPr userDrawn="1"/>
          </p:nvSpPr>
          <p:spPr>
            <a:xfrm>
              <a:off x="4678014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19" name="Rectangle 3518"/>
            <p:cNvSpPr/>
            <p:nvPr userDrawn="1"/>
          </p:nvSpPr>
          <p:spPr>
            <a:xfrm>
              <a:off x="4890651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26" name="Rectangle 3525"/>
            <p:cNvSpPr/>
            <p:nvPr userDrawn="1"/>
          </p:nvSpPr>
          <p:spPr>
            <a:xfrm>
              <a:off x="3827466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27" name="Rectangle 3526"/>
            <p:cNvSpPr/>
            <p:nvPr userDrawn="1"/>
          </p:nvSpPr>
          <p:spPr>
            <a:xfrm>
              <a:off x="4040103" y="664336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28" name="Rectangle 3527"/>
            <p:cNvSpPr/>
            <p:nvPr userDrawn="1"/>
          </p:nvSpPr>
          <p:spPr>
            <a:xfrm>
              <a:off x="4252740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29" name="Rectangle 3528"/>
            <p:cNvSpPr/>
            <p:nvPr userDrawn="1"/>
          </p:nvSpPr>
          <p:spPr>
            <a:xfrm>
              <a:off x="4465377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30" name="Rectangle 3529"/>
            <p:cNvSpPr/>
            <p:nvPr userDrawn="1"/>
          </p:nvSpPr>
          <p:spPr>
            <a:xfrm>
              <a:off x="4678014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31" name="Rectangle 3530"/>
            <p:cNvSpPr/>
            <p:nvPr userDrawn="1"/>
          </p:nvSpPr>
          <p:spPr>
            <a:xfrm>
              <a:off x="4890651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32" name="Rectangle 3531"/>
            <p:cNvSpPr/>
            <p:nvPr userDrawn="1"/>
          </p:nvSpPr>
          <p:spPr>
            <a:xfrm>
              <a:off x="5103288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33" name="Rectangle 3532"/>
            <p:cNvSpPr/>
            <p:nvPr userDrawn="1"/>
          </p:nvSpPr>
          <p:spPr>
            <a:xfrm>
              <a:off x="5315925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34" name="Rectangle 3533"/>
            <p:cNvSpPr/>
            <p:nvPr userDrawn="1"/>
          </p:nvSpPr>
          <p:spPr>
            <a:xfrm>
              <a:off x="5528562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35" name="Rectangle 3534"/>
            <p:cNvSpPr/>
            <p:nvPr userDrawn="1"/>
          </p:nvSpPr>
          <p:spPr>
            <a:xfrm>
              <a:off x="5741199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36" name="Rectangle 3535"/>
            <p:cNvSpPr/>
            <p:nvPr userDrawn="1"/>
          </p:nvSpPr>
          <p:spPr>
            <a:xfrm>
              <a:off x="5953836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37" name="Rectangle 3536"/>
            <p:cNvSpPr/>
            <p:nvPr userDrawn="1"/>
          </p:nvSpPr>
          <p:spPr>
            <a:xfrm>
              <a:off x="6166473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74" name="Rectangle 3573"/>
            <p:cNvSpPr/>
            <p:nvPr userDrawn="1"/>
          </p:nvSpPr>
          <p:spPr>
            <a:xfrm>
              <a:off x="5103288" y="149986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75" name="Rectangle 3574"/>
            <p:cNvSpPr/>
            <p:nvPr userDrawn="1"/>
          </p:nvSpPr>
          <p:spPr>
            <a:xfrm>
              <a:off x="5315925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76" name="Rectangle 3575"/>
            <p:cNvSpPr/>
            <p:nvPr userDrawn="1"/>
          </p:nvSpPr>
          <p:spPr>
            <a:xfrm>
              <a:off x="5528562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77" name="Rectangle 3576"/>
            <p:cNvSpPr/>
            <p:nvPr userDrawn="1"/>
          </p:nvSpPr>
          <p:spPr>
            <a:xfrm>
              <a:off x="5741199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78" name="Rectangle 3577"/>
            <p:cNvSpPr/>
            <p:nvPr userDrawn="1"/>
          </p:nvSpPr>
          <p:spPr>
            <a:xfrm>
              <a:off x="5953836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79" name="Rectangle 3578"/>
            <p:cNvSpPr/>
            <p:nvPr userDrawn="1"/>
          </p:nvSpPr>
          <p:spPr>
            <a:xfrm>
              <a:off x="6166473" y="149986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06" name="Rectangle 3705"/>
            <p:cNvSpPr/>
            <p:nvPr userDrawn="1"/>
          </p:nvSpPr>
          <p:spPr>
            <a:xfrm>
              <a:off x="5103288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07" name="Rectangle 3706"/>
            <p:cNvSpPr/>
            <p:nvPr userDrawn="1"/>
          </p:nvSpPr>
          <p:spPr>
            <a:xfrm>
              <a:off x="5315925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08" name="Rectangle 3707"/>
            <p:cNvSpPr/>
            <p:nvPr userDrawn="1"/>
          </p:nvSpPr>
          <p:spPr>
            <a:xfrm>
              <a:off x="5528562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09" name="Rectangle 3708"/>
            <p:cNvSpPr/>
            <p:nvPr userDrawn="1"/>
          </p:nvSpPr>
          <p:spPr>
            <a:xfrm>
              <a:off x="5741199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10" name="Rectangle 3709"/>
            <p:cNvSpPr/>
            <p:nvPr userDrawn="1"/>
          </p:nvSpPr>
          <p:spPr>
            <a:xfrm>
              <a:off x="5953836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11" name="Rectangle 3710"/>
            <p:cNvSpPr/>
            <p:nvPr userDrawn="1"/>
          </p:nvSpPr>
          <p:spPr>
            <a:xfrm>
              <a:off x="6166473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18" name="Rectangle 3717"/>
            <p:cNvSpPr/>
            <p:nvPr userDrawn="1"/>
          </p:nvSpPr>
          <p:spPr>
            <a:xfrm>
              <a:off x="5103288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19" name="Rectangle 3718"/>
            <p:cNvSpPr/>
            <p:nvPr userDrawn="1"/>
          </p:nvSpPr>
          <p:spPr>
            <a:xfrm>
              <a:off x="5315925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20" name="Rectangle 3719"/>
            <p:cNvSpPr/>
            <p:nvPr userDrawn="1"/>
          </p:nvSpPr>
          <p:spPr>
            <a:xfrm>
              <a:off x="5528562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21" name="Rectangle 3720"/>
            <p:cNvSpPr/>
            <p:nvPr userDrawn="1"/>
          </p:nvSpPr>
          <p:spPr>
            <a:xfrm>
              <a:off x="5741199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22" name="Rectangle 3721"/>
            <p:cNvSpPr/>
            <p:nvPr userDrawn="1"/>
          </p:nvSpPr>
          <p:spPr>
            <a:xfrm>
              <a:off x="5953836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23" name="Rectangle 3722"/>
            <p:cNvSpPr/>
            <p:nvPr userDrawn="1"/>
          </p:nvSpPr>
          <p:spPr>
            <a:xfrm>
              <a:off x="6166473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24" name="Rectangle 3723"/>
            <p:cNvSpPr/>
            <p:nvPr userDrawn="1"/>
          </p:nvSpPr>
          <p:spPr>
            <a:xfrm>
              <a:off x="6379110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25" name="Rectangle 3724"/>
            <p:cNvSpPr/>
            <p:nvPr userDrawn="1"/>
          </p:nvSpPr>
          <p:spPr>
            <a:xfrm>
              <a:off x="6591747" y="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26" name="Rectangle 3725"/>
            <p:cNvSpPr/>
            <p:nvPr userDrawn="1"/>
          </p:nvSpPr>
          <p:spPr>
            <a:xfrm>
              <a:off x="6804384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27" name="Rectangle 3726"/>
            <p:cNvSpPr/>
            <p:nvPr userDrawn="1"/>
          </p:nvSpPr>
          <p:spPr>
            <a:xfrm>
              <a:off x="7017021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28" name="Rectangle 3727"/>
            <p:cNvSpPr/>
            <p:nvPr userDrawn="1"/>
          </p:nvSpPr>
          <p:spPr>
            <a:xfrm>
              <a:off x="7229658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29" name="Rectangle 3728"/>
            <p:cNvSpPr/>
            <p:nvPr userDrawn="1"/>
          </p:nvSpPr>
          <p:spPr>
            <a:xfrm>
              <a:off x="7442295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66" name="Rectangle 3765"/>
            <p:cNvSpPr/>
            <p:nvPr userDrawn="1"/>
          </p:nvSpPr>
          <p:spPr>
            <a:xfrm>
              <a:off x="6379110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67" name="Rectangle 3766"/>
            <p:cNvSpPr/>
            <p:nvPr userDrawn="1"/>
          </p:nvSpPr>
          <p:spPr>
            <a:xfrm>
              <a:off x="6591747" y="14998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68" name="Rectangle 3767"/>
            <p:cNvSpPr/>
            <p:nvPr userDrawn="1"/>
          </p:nvSpPr>
          <p:spPr>
            <a:xfrm>
              <a:off x="6804384" y="149986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69" name="Rectangle 3768"/>
            <p:cNvSpPr/>
            <p:nvPr userDrawn="1"/>
          </p:nvSpPr>
          <p:spPr>
            <a:xfrm>
              <a:off x="7017021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70" name="Rectangle 3769"/>
            <p:cNvSpPr/>
            <p:nvPr userDrawn="1"/>
          </p:nvSpPr>
          <p:spPr>
            <a:xfrm>
              <a:off x="7229658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71" name="Rectangle 3770"/>
            <p:cNvSpPr/>
            <p:nvPr userDrawn="1"/>
          </p:nvSpPr>
          <p:spPr>
            <a:xfrm>
              <a:off x="7442295" y="149986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98" name="Rectangle 3897"/>
            <p:cNvSpPr/>
            <p:nvPr userDrawn="1"/>
          </p:nvSpPr>
          <p:spPr>
            <a:xfrm>
              <a:off x="6379110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99" name="Rectangle 3898"/>
            <p:cNvSpPr/>
            <p:nvPr userDrawn="1"/>
          </p:nvSpPr>
          <p:spPr>
            <a:xfrm>
              <a:off x="6591747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00" name="Rectangle 3899"/>
            <p:cNvSpPr/>
            <p:nvPr userDrawn="1"/>
          </p:nvSpPr>
          <p:spPr>
            <a:xfrm>
              <a:off x="6804384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01" name="Rectangle 3900"/>
            <p:cNvSpPr/>
            <p:nvPr userDrawn="1"/>
          </p:nvSpPr>
          <p:spPr>
            <a:xfrm>
              <a:off x="7017021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02" name="Rectangle 3901"/>
            <p:cNvSpPr/>
            <p:nvPr userDrawn="1"/>
          </p:nvSpPr>
          <p:spPr>
            <a:xfrm>
              <a:off x="7229658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03" name="Rectangle 3902"/>
            <p:cNvSpPr/>
            <p:nvPr userDrawn="1"/>
          </p:nvSpPr>
          <p:spPr>
            <a:xfrm>
              <a:off x="7442295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10" name="Rectangle 3909"/>
            <p:cNvSpPr/>
            <p:nvPr userDrawn="1"/>
          </p:nvSpPr>
          <p:spPr>
            <a:xfrm>
              <a:off x="6379110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11" name="Rectangle 3910"/>
            <p:cNvSpPr/>
            <p:nvPr userDrawn="1"/>
          </p:nvSpPr>
          <p:spPr>
            <a:xfrm>
              <a:off x="6588224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12" name="Rectangle 3911"/>
            <p:cNvSpPr/>
            <p:nvPr userDrawn="1"/>
          </p:nvSpPr>
          <p:spPr>
            <a:xfrm>
              <a:off x="6804384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13" name="Rectangle 3912"/>
            <p:cNvSpPr/>
            <p:nvPr userDrawn="1"/>
          </p:nvSpPr>
          <p:spPr>
            <a:xfrm>
              <a:off x="7017021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14" name="Rectangle 3913"/>
            <p:cNvSpPr/>
            <p:nvPr userDrawn="1"/>
          </p:nvSpPr>
          <p:spPr>
            <a:xfrm>
              <a:off x="7229658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15" name="Rectangle 3914"/>
            <p:cNvSpPr/>
            <p:nvPr userDrawn="1"/>
          </p:nvSpPr>
          <p:spPr>
            <a:xfrm>
              <a:off x="7442295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16" name="Rectangle 3915"/>
            <p:cNvSpPr/>
            <p:nvPr userDrawn="1"/>
          </p:nvSpPr>
          <p:spPr>
            <a:xfrm>
              <a:off x="7654932" y="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17" name="Rectangle 3916"/>
            <p:cNvSpPr/>
            <p:nvPr userDrawn="1"/>
          </p:nvSpPr>
          <p:spPr>
            <a:xfrm>
              <a:off x="7867569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18" name="Rectangle 3917"/>
            <p:cNvSpPr/>
            <p:nvPr userDrawn="1"/>
          </p:nvSpPr>
          <p:spPr>
            <a:xfrm>
              <a:off x="8080206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19" name="Rectangle 3918"/>
            <p:cNvSpPr/>
            <p:nvPr userDrawn="1"/>
          </p:nvSpPr>
          <p:spPr>
            <a:xfrm>
              <a:off x="8292843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20" name="Rectangle 3919"/>
            <p:cNvSpPr/>
            <p:nvPr userDrawn="1"/>
          </p:nvSpPr>
          <p:spPr>
            <a:xfrm>
              <a:off x="8505480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51" name="Rectangle 3950"/>
            <p:cNvSpPr/>
            <p:nvPr userDrawn="1"/>
          </p:nvSpPr>
          <p:spPr>
            <a:xfrm>
              <a:off x="7654932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52" name="Rectangle 3951"/>
            <p:cNvSpPr/>
            <p:nvPr userDrawn="1"/>
          </p:nvSpPr>
          <p:spPr>
            <a:xfrm>
              <a:off x="7867569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53" name="Rectangle 3952"/>
            <p:cNvSpPr/>
            <p:nvPr userDrawn="1"/>
          </p:nvSpPr>
          <p:spPr>
            <a:xfrm>
              <a:off x="8080206" y="14998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54" name="Rectangle 3953"/>
            <p:cNvSpPr/>
            <p:nvPr userDrawn="1"/>
          </p:nvSpPr>
          <p:spPr>
            <a:xfrm>
              <a:off x="8292843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55" name="Rectangle 3954"/>
            <p:cNvSpPr/>
            <p:nvPr userDrawn="1"/>
          </p:nvSpPr>
          <p:spPr>
            <a:xfrm>
              <a:off x="8505480" y="14998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61" name="Rectangle 4060"/>
            <p:cNvSpPr/>
            <p:nvPr userDrawn="1"/>
          </p:nvSpPr>
          <p:spPr>
            <a:xfrm>
              <a:off x="7654932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62" name="Rectangle 4061"/>
            <p:cNvSpPr/>
            <p:nvPr userDrawn="1"/>
          </p:nvSpPr>
          <p:spPr>
            <a:xfrm>
              <a:off x="7867569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63" name="Rectangle 4062"/>
            <p:cNvSpPr/>
            <p:nvPr userDrawn="1"/>
          </p:nvSpPr>
          <p:spPr>
            <a:xfrm>
              <a:off x="8080206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64" name="Rectangle 4063"/>
            <p:cNvSpPr/>
            <p:nvPr userDrawn="1"/>
          </p:nvSpPr>
          <p:spPr>
            <a:xfrm>
              <a:off x="8292843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65" name="Rectangle 4064"/>
            <p:cNvSpPr/>
            <p:nvPr userDrawn="1"/>
          </p:nvSpPr>
          <p:spPr>
            <a:xfrm>
              <a:off x="8505480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71" name="Rectangle 4070"/>
            <p:cNvSpPr/>
            <p:nvPr userDrawn="1"/>
          </p:nvSpPr>
          <p:spPr>
            <a:xfrm>
              <a:off x="7654932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72" name="Rectangle 4071"/>
            <p:cNvSpPr/>
            <p:nvPr userDrawn="1"/>
          </p:nvSpPr>
          <p:spPr>
            <a:xfrm>
              <a:off x="7867569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73" name="Rectangle 4072"/>
            <p:cNvSpPr/>
            <p:nvPr userDrawn="1"/>
          </p:nvSpPr>
          <p:spPr>
            <a:xfrm>
              <a:off x="8080206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74" name="Rectangle 4073"/>
            <p:cNvSpPr/>
            <p:nvPr userDrawn="1"/>
          </p:nvSpPr>
          <p:spPr>
            <a:xfrm>
              <a:off x="8292843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75" name="Rectangle 4074"/>
            <p:cNvSpPr/>
            <p:nvPr userDrawn="1"/>
          </p:nvSpPr>
          <p:spPr>
            <a:xfrm>
              <a:off x="8505480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76" name="Rectangle 4075"/>
            <p:cNvSpPr/>
            <p:nvPr userDrawn="1"/>
          </p:nvSpPr>
          <p:spPr>
            <a:xfrm>
              <a:off x="8718117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77" name="Rectangle 4076"/>
            <p:cNvSpPr/>
            <p:nvPr userDrawn="1"/>
          </p:nvSpPr>
          <p:spPr>
            <a:xfrm>
              <a:off x="8718117" y="2133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78" name="Rectangle 4077"/>
            <p:cNvSpPr/>
            <p:nvPr userDrawn="1"/>
          </p:nvSpPr>
          <p:spPr>
            <a:xfrm>
              <a:off x="8718117" y="4279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79" name="Rectangle 4078"/>
            <p:cNvSpPr/>
            <p:nvPr userDrawn="1"/>
          </p:nvSpPr>
          <p:spPr>
            <a:xfrm>
              <a:off x="8718117" y="6426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80" name="Rectangle 4079"/>
            <p:cNvSpPr/>
            <p:nvPr userDrawn="1"/>
          </p:nvSpPr>
          <p:spPr>
            <a:xfrm>
              <a:off x="8718117" y="8572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81" name="Rectangle 4080"/>
            <p:cNvSpPr/>
            <p:nvPr userDrawn="1"/>
          </p:nvSpPr>
          <p:spPr>
            <a:xfrm>
              <a:off x="8718117" y="107058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82" name="Rectangle 4081"/>
            <p:cNvSpPr/>
            <p:nvPr userDrawn="1"/>
          </p:nvSpPr>
          <p:spPr>
            <a:xfrm>
              <a:off x="8718117" y="128522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83" name="Rectangle 4082"/>
            <p:cNvSpPr/>
            <p:nvPr userDrawn="1"/>
          </p:nvSpPr>
          <p:spPr>
            <a:xfrm>
              <a:off x="8718117" y="14998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84" name="Rectangle 4083"/>
            <p:cNvSpPr/>
            <p:nvPr userDrawn="1"/>
          </p:nvSpPr>
          <p:spPr>
            <a:xfrm>
              <a:off x="8718117" y="171450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85" name="Rectangle 4084"/>
            <p:cNvSpPr/>
            <p:nvPr userDrawn="1"/>
          </p:nvSpPr>
          <p:spPr>
            <a:xfrm>
              <a:off x="8718117" y="192783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86" name="Rectangle 4085"/>
            <p:cNvSpPr/>
            <p:nvPr userDrawn="1"/>
          </p:nvSpPr>
          <p:spPr>
            <a:xfrm>
              <a:off x="8718117" y="214247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87" name="Rectangle 4086"/>
            <p:cNvSpPr/>
            <p:nvPr userDrawn="1"/>
          </p:nvSpPr>
          <p:spPr>
            <a:xfrm>
              <a:off x="8718117" y="23571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88" name="Rectangle 4087"/>
            <p:cNvSpPr/>
            <p:nvPr userDrawn="1"/>
          </p:nvSpPr>
          <p:spPr>
            <a:xfrm>
              <a:off x="8718117" y="25717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89" name="Rectangle 4088"/>
            <p:cNvSpPr/>
            <p:nvPr userDrawn="1"/>
          </p:nvSpPr>
          <p:spPr>
            <a:xfrm>
              <a:off x="8718117" y="278508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90" name="Rectangle 4089"/>
            <p:cNvSpPr/>
            <p:nvPr userDrawn="1"/>
          </p:nvSpPr>
          <p:spPr>
            <a:xfrm>
              <a:off x="8718117" y="2999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91" name="Rectangle 4090"/>
            <p:cNvSpPr/>
            <p:nvPr userDrawn="1"/>
          </p:nvSpPr>
          <p:spPr>
            <a:xfrm>
              <a:off x="8718117" y="3214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92" name="Rectangle 4091"/>
            <p:cNvSpPr/>
            <p:nvPr userDrawn="1"/>
          </p:nvSpPr>
          <p:spPr>
            <a:xfrm>
              <a:off x="8718117" y="342900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93" name="Rectangle 4092"/>
            <p:cNvSpPr/>
            <p:nvPr userDrawn="1"/>
          </p:nvSpPr>
          <p:spPr>
            <a:xfrm>
              <a:off x="8718117" y="364364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94" name="Rectangle 4093"/>
            <p:cNvSpPr/>
            <p:nvPr userDrawn="1"/>
          </p:nvSpPr>
          <p:spPr>
            <a:xfrm>
              <a:off x="8718117" y="385697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95" name="Rectangle 4094"/>
            <p:cNvSpPr/>
            <p:nvPr userDrawn="1"/>
          </p:nvSpPr>
          <p:spPr>
            <a:xfrm>
              <a:off x="8718117" y="40716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96" name="Rectangle 4095"/>
            <p:cNvSpPr/>
            <p:nvPr userDrawn="1"/>
          </p:nvSpPr>
          <p:spPr>
            <a:xfrm>
              <a:off x="8718117" y="42862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97" name="Rectangle 4096"/>
            <p:cNvSpPr/>
            <p:nvPr userDrawn="1"/>
          </p:nvSpPr>
          <p:spPr>
            <a:xfrm>
              <a:off x="8718117" y="45008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98" name="Rectangle 4097"/>
            <p:cNvSpPr/>
            <p:nvPr userDrawn="1"/>
          </p:nvSpPr>
          <p:spPr>
            <a:xfrm>
              <a:off x="8718117" y="47142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99" name="Rectangle 4098"/>
            <p:cNvSpPr/>
            <p:nvPr userDrawn="1"/>
          </p:nvSpPr>
          <p:spPr>
            <a:xfrm>
              <a:off x="8718117" y="49288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00" name="Rectangle 4099"/>
            <p:cNvSpPr/>
            <p:nvPr userDrawn="1"/>
          </p:nvSpPr>
          <p:spPr>
            <a:xfrm>
              <a:off x="8718117" y="514350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01" name="Rectangle 4100"/>
            <p:cNvSpPr/>
            <p:nvPr userDrawn="1"/>
          </p:nvSpPr>
          <p:spPr>
            <a:xfrm>
              <a:off x="8718117" y="535814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02" name="Rectangle 4101"/>
            <p:cNvSpPr/>
            <p:nvPr userDrawn="1"/>
          </p:nvSpPr>
          <p:spPr>
            <a:xfrm>
              <a:off x="8718117" y="557147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03" name="Rectangle 4102"/>
            <p:cNvSpPr/>
            <p:nvPr userDrawn="1"/>
          </p:nvSpPr>
          <p:spPr>
            <a:xfrm>
              <a:off x="8718117" y="57861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04" name="Rectangle 4103"/>
            <p:cNvSpPr/>
            <p:nvPr userDrawn="1"/>
          </p:nvSpPr>
          <p:spPr>
            <a:xfrm>
              <a:off x="8718117" y="60007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05" name="Rectangle 4104"/>
            <p:cNvSpPr/>
            <p:nvPr userDrawn="1"/>
          </p:nvSpPr>
          <p:spPr>
            <a:xfrm>
              <a:off x="8718117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07" name="Rectangle 4106"/>
            <p:cNvSpPr/>
            <p:nvPr userDrawn="1"/>
          </p:nvSpPr>
          <p:spPr>
            <a:xfrm>
              <a:off x="8718117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08" name="Rectangle 4107"/>
            <p:cNvSpPr/>
            <p:nvPr userDrawn="1"/>
          </p:nvSpPr>
          <p:spPr>
            <a:xfrm>
              <a:off x="8930757" y="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09" name="Rectangle 4108"/>
            <p:cNvSpPr/>
            <p:nvPr userDrawn="1"/>
          </p:nvSpPr>
          <p:spPr>
            <a:xfrm>
              <a:off x="8930757" y="21333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10" name="Rectangle 4109"/>
            <p:cNvSpPr/>
            <p:nvPr userDrawn="1"/>
          </p:nvSpPr>
          <p:spPr>
            <a:xfrm>
              <a:off x="8930757" y="42797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11" name="Rectangle 4110"/>
            <p:cNvSpPr/>
            <p:nvPr userDrawn="1"/>
          </p:nvSpPr>
          <p:spPr>
            <a:xfrm>
              <a:off x="8930757" y="6426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12" name="Rectangle 4111"/>
            <p:cNvSpPr/>
            <p:nvPr userDrawn="1"/>
          </p:nvSpPr>
          <p:spPr>
            <a:xfrm>
              <a:off x="8930757" y="8572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13" name="Rectangle 4112"/>
            <p:cNvSpPr/>
            <p:nvPr userDrawn="1"/>
          </p:nvSpPr>
          <p:spPr>
            <a:xfrm>
              <a:off x="8930757" y="107058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14" name="Rectangle 4113"/>
            <p:cNvSpPr/>
            <p:nvPr userDrawn="1"/>
          </p:nvSpPr>
          <p:spPr>
            <a:xfrm>
              <a:off x="8930757" y="12852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15" name="Rectangle 4114"/>
            <p:cNvSpPr/>
            <p:nvPr userDrawn="1"/>
          </p:nvSpPr>
          <p:spPr>
            <a:xfrm>
              <a:off x="8930757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16" name="Rectangle 4115"/>
            <p:cNvSpPr/>
            <p:nvPr userDrawn="1"/>
          </p:nvSpPr>
          <p:spPr>
            <a:xfrm>
              <a:off x="8930757" y="171450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17" name="Rectangle 4116"/>
            <p:cNvSpPr/>
            <p:nvPr userDrawn="1"/>
          </p:nvSpPr>
          <p:spPr>
            <a:xfrm>
              <a:off x="8930757" y="19278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18" name="Rectangle 4117"/>
            <p:cNvSpPr/>
            <p:nvPr userDrawn="1"/>
          </p:nvSpPr>
          <p:spPr>
            <a:xfrm>
              <a:off x="8930757" y="214247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19" name="Rectangle 4118"/>
            <p:cNvSpPr/>
            <p:nvPr userDrawn="1"/>
          </p:nvSpPr>
          <p:spPr>
            <a:xfrm>
              <a:off x="8930757" y="23571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20" name="Rectangle 4119"/>
            <p:cNvSpPr/>
            <p:nvPr userDrawn="1"/>
          </p:nvSpPr>
          <p:spPr>
            <a:xfrm>
              <a:off x="8930757" y="25717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21" name="Rectangle 4120"/>
            <p:cNvSpPr/>
            <p:nvPr userDrawn="1"/>
          </p:nvSpPr>
          <p:spPr>
            <a:xfrm>
              <a:off x="8930757" y="278508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22" name="Rectangle 4121"/>
            <p:cNvSpPr/>
            <p:nvPr userDrawn="1"/>
          </p:nvSpPr>
          <p:spPr>
            <a:xfrm>
              <a:off x="8930757" y="2999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23" name="Rectangle 4122"/>
            <p:cNvSpPr/>
            <p:nvPr userDrawn="1"/>
          </p:nvSpPr>
          <p:spPr>
            <a:xfrm>
              <a:off x="8930757" y="3214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24" name="Rectangle 4123"/>
            <p:cNvSpPr/>
            <p:nvPr userDrawn="1"/>
          </p:nvSpPr>
          <p:spPr>
            <a:xfrm>
              <a:off x="8930757" y="342900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25" name="Rectangle 4124"/>
            <p:cNvSpPr/>
            <p:nvPr userDrawn="1"/>
          </p:nvSpPr>
          <p:spPr>
            <a:xfrm>
              <a:off x="8930757" y="364364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26" name="Rectangle 4125"/>
            <p:cNvSpPr/>
            <p:nvPr userDrawn="1"/>
          </p:nvSpPr>
          <p:spPr>
            <a:xfrm>
              <a:off x="8930757" y="385697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27" name="Rectangle 4126"/>
            <p:cNvSpPr/>
            <p:nvPr userDrawn="1"/>
          </p:nvSpPr>
          <p:spPr>
            <a:xfrm>
              <a:off x="8930757" y="40716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28" name="Rectangle 4127"/>
            <p:cNvSpPr/>
            <p:nvPr userDrawn="1"/>
          </p:nvSpPr>
          <p:spPr>
            <a:xfrm>
              <a:off x="8930757" y="42862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29" name="Rectangle 4128"/>
            <p:cNvSpPr/>
            <p:nvPr userDrawn="1"/>
          </p:nvSpPr>
          <p:spPr>
            <a:xfrm>
              <a:off x="8930757" y="45008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30" name="Rectangle 4129"/>
            <p:cNvSpPr/>
            <p:nvPr userDrawn="1"/>
          </p:nvSpPr>
          <p:spPr>
            <a:xfrm>
              <a:off x="8930757" y="47142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31" name="Rectangle 4130"/>
            <p:cNvSpPr/>
            <p:nvPr userDrawn="1"/>
          </p:nvSpPr>
          <p:spPr>
            <a:xfrm>
              <a:off x="8930757" y="49288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32" name="Rectangle 4131"/>
            <p:cNvSpPr/>
            <p:nvPr userDrawn="1"/>
          </p:nvSpPr>
          <p:spPr>
            <a:xfrm>
              <a:off x="8930757" y="514350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33" name="Rectangle 4132"/>
            <p:cNvSpPr/>
            <p:nvPr userDrawn="1"/>
          </p:nvSpPr>
          <p:spPr>
            <a:xfrm>
              <a:off x="8930757" y="535814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34" name="Rectangle 4133"/>
            <p:cNvSpPr/>
            <p:nvPr userDrawn="1"/>
          </p:nvSpPr>
          <p:spPr>
            <a:xfrm>
              <a:off x="8930757" y="557147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35" name="Rectangle 4134"/>
            <p:cNvSpPr/>
            <p:nvPr userDrawn="1"/>
          </p:nvSpPr>
          <p:spPr>
            <a:xfrm>
              <a:off x="8930757" y="57861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36" name="Rectangle 4135"/>
            <p:cNvSpPr/>
            <p:nvPr userDrawn="1"/>
          </p:nvSpPr>
          <p:spPr>
            <a:xfrm>
              <a:off x="8930757" y="60007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37" name="Rectangle 4136"/>
            <p:cNvSpPr/>
            <p:nvPr userDrawn="1"/>
          </p:nvSpPr>
          <p:spPr>
            <a:xfrm>
              <a:off x="8930757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39" name="Rectangle 4138"/>
            <p:cNvSpPr/>
            <p:nvPr userDrawn="1"/>
          </p:nvSpPr>
          <p:spPr>
            <a:xfrm>
              <a:off x="8930757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 userDrawn="1">
            <p:ph type="title" hasCustomPrompt="1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pPr marL="0" lvl="0" algn="l"/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735200"/>
            <a:ext cx="8286117" cy="4502112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fr-FR" sz="2800" cap="none" baseline="0" dirty="0" smtClean="0"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  <a:lvl2pPr>
              <a:defRPr lang="fr-FR" sz="2400" cap="none" baseline="0" dirty="0" smtClean="0"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2pPr>
            <a:lvl3pPr>
              <a:defRPr lang="fr-FR" sz="2000" cap="none" baseline="0" dirty="0" smtClean="0"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3pPr>
            <a:lvl4pPr>
              <a:defRPr lang="fr-FR" sz="1800" cap="none" baseline="0" dirty="0" smtClean="0"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4pPr>
            <a:lvl5pPr>
              <a:defRPr lang="en-US" sz="1800" cap="none" baseline="0" dirty="0"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143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32000" y="6408054"/>
            <a:ext cx="2133600" cy="252000"/>
          </a:xfrm>
          <a:noFill/>
        </p:spPr>
        <p:txBody>
          <a:bodyPr tIns="0" bIns="36000">
            <a:noAutofit/>
          </a:bodyPr>
          <a:lstStyle>
            <a:lvl1pPr>
              <a:defRPr>
                <a:solidFill>
                  <a:schemeClr val="accent5"/>
                </a:solidFill>
                <a:latin typeface="Visitor TT2 BRK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14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054"/>
            <a:ext cx="2133600" cy="252000"/>
          </a:xfrm>
          <a:noFill/>
        </p:spPr>
        <p:txBody>
          <a:bodyPr tIns="0" bIns="36000">
            <a:noAutofit/>
          </a:bodyPr>
          <a:lstStyle>
            <a:lvl1pPr>
              <a:defRPr>
                <a:solidFill>
                  <a:schemeClr val="accent5"/>
                </a:solidFill>
                <a:latin typeface="Visitor TT2 BRK" pitchFamily="2" charset="0"/>
              </a:defRPr>
            </a:lvl1pPr>
          </a:lstStyle>
          <a:p>
            <a:fld id="{F9922A8A-E335-4B01-9B47-7F79D61294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45" name="Espace réservé du pied de page 4"/>
          <p:cNvSpPr>
            <a:spLocks noGrp="1"/>
          </p:cNvSpPr>
          <p:nvPr>
            <p:ph type="ftr" sz="quarter" idx="13"/>
          </p:nvPr>
        </p:nvSpPr>
        <p:spPr>
          <a:xfrm>
            <a:off x="3124200" y="6408054"/>
            <a:ext cx="2895600" cy="252000"/>
          </a:xfrm>
          <a:noFill/>
        </p:spPr>
        <p:txBody>
          <a:bodyPr tIns="0" bIns="36000">
            <a:noAutofit/>
          </a:bodyPr>
          <a:lstStyle>
            <a:lvl1pPr>
              <a:defRPr>
                <a:solidFill>
                  <a:schemeClr val="accent5"/>
                </a:solidFill>
                <a:latin typeface="Visitor TT2 BRK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2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F46B8-A8EA-4986-9E31-F4D3639505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1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39" r:id="rId2"/>
    <p:sldLayoutId id="2147483744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0.08864" TargetMode="External"/><Relationship Id="rId7" Type="http://schemas.openxmlformats.org/officeDocument/2006/relationships/hyperlink" Target="https://www.researchgate.net/figure/One-pixel-attacks-on-ImageNet-dataset-where-the-modified-pixels-are-highlighted-with-red_fig4_320609325" TargetMode="External"/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datadriveninvestor.com/what-should-we-learn-from-the-one-pixel-attack-a67c9a33e2a4" TargetMode="External"/><Relationship Id="rId5" Type="http://schemas.openxmlformats.org/officeDocument/2006/relationships/hyperlink" Target="https://github.com/Hyperparticle/one-pixel-attack-keras" TargetMode="External"/><Relationship Id="rId4" Type="http://schemas.openxmlformats.org/officeDocument/2006/relationships/hyperlink" Target="https://github.com/BIGBALLON/cifar-10-cnn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blormier.github.io/2017/09/05/a-tutorial-on-differential-evolution-with-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blormier.github.io/2017/09/05/a-tutorial-on-differential-evolution-with-python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Pixel Attack for Fooling Deep Neural Network 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899592" y="4509120"/>
            <a:ext cx="7668464" cy="10801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Jiawei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Danilo Vasconcellos Vargas*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Kouichi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Sakurai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3F58C-3808-164A-8526-8A9895A1AE5E}"/>
              </a:ext>
            </a:extLst>
          </p:cNvPr>
          <p:cNvSpPr txBox="1"/>
          <p:nvPr/>
        </p:nvSpPr>
        <p:spPr>
          <a:xfrm>
            <a:off x="4211960" y="6329313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IEEE Transactions on Evolutionary Computation,2019</a:t>
            </a:r>
          </a:p>
        </p:txBody>
      </p:sp>
    </p:spTree>
    <p:extLst>
      <p:ext uri="{BB962C8B-B14F-4D97-AF65-F5344CB8AC3E}">
        <p14:creationId xmlns:p14="http://schemas.microsoft.com/office/powerpoint/2010/main" val="141048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B857-8550-A940-B417-8B1EAC83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Evolution</a:t>
            </a:r>
          </a:p>
        </p:txBody>
      </p:sp>
      <p:pic>
        <p:nvPicPr>
          <p:cNvPr id="29" name="Picture 28" descr="Diagram, engineering drawing&#10;&#10;Description automatically generated">
            <a:extLst>
              <a:ext uri="{FF2B5EF4-FFF2-40B4-BE49-F238E27FC236}">
                <a16:creationId xmlns:a16="http://schemas.microsoft.com/office/drawing/2014/main" id="{63A765FE-B708-6E46-B21E-3DAAF88D8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8800"/>
            <a:ext cx="5760640" cy="43869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8C15A84-5C82-2544-90D6-5A21DF4DD703}"/>
              </a:ext>
            </a:extLst>
          </p:cNvPr>
          <p:cNvSpPr txBox="1"/>
          <p:nvPr/>
        </p:nvSpPr>
        <p:spPr>
          <a:xfrm>
            <a:off x="3912988" y="5994126"/>
            <a:ext cx="4753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Introduction to the Differential Evolution Algo. ~ Merlin Keller – Jerome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stenger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125A5-3BE1-F148-8FA0-A98D2262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0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B857-8550-A940-B417-8B1EAC83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Evolution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15A84-5C82-2544-90D6-5A21DF4DD703}"/>
              </a:ext>
            </a:extLst>
          </p:cNvPr>
          <p:cNvSpPr txBox="1"/>
          <p:nvPr/>
        </p:nvSpPr>
        <p:spPr>
          <a:xfrm>
            <a:off x="3912988" y="5994126"/>
            <a:ext cx="4753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Introduction to the Differential Evolution Algo. ~ Merlin Keller – Jerome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stenger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4EB20F6C-39EB-CF4F-8F2A-7DBE32BC0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05728"/>
            <a:ext cx="4902820" cy="40883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571CB-6E9F-A542-A76B-070C2618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B857-8550-A940-B417-8B1EAC83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Evolution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15A84-5C82-2544-90D6-5A21DF4DD703}"/>
              </a:ext>
            </a:extLst>
          </p:cNvPr>
          <p:cNvSpPr txBox="1"/>
          <p:nvPr/>
        </p:nvSpPr>
        <p:spPr>
          <a:xfrm>
            <a:off x="3912988" y="5994126"/>
            <a:ext cx="4753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Introduction to the Differential Evolution Algo. ~ Merlin Keller – Jerome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stenger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3331B1D-73DB-7247-91E5-FF354ADE5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2816"/>
            <a:ext cx="4647507" cy="408417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0B5EF-89BF-1F4A-8611-7C7CEA2B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5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B857-8550-A940-B417-8B1EAC83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Evolution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15A84-5C82-2544-90D6-5A21DF4DD703}"/>
              </a:ext>
            </a:extLst>
          </p:cNvPr>
          <p:cNvSpPr txBox="1"/>
          <p:nvPr/>
        </p:nvSpPr>
        <p:spPr>
          <a:xfrm>
            <a:off x="3912988" y="5994126"/>
            <a:ext cx="4753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Introduction to the Differential Evolution Algo. ~ Merlin Keller – Jerome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stenger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4D0742E4-9815-4D4A-9C35-E22621ADD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54882"/>
            <a:ext cx="6354452" cy="424444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C017B-E030-D94C-9C7E-79B81B0B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8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B857-8550-A940-B417-8B1EAC83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Evolution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15A84-5C82-2544-90D6-5A21DF4DD703}"/>
              </a:ext>
            </a:extLst>
          </p:cNvPr>
          <p:cNvSpPr txBox="1"/>
          <p:nvPr/>
        </p:nvSpPr>
        <p:spPr>
          <a:xfrm>
            <a:off x="3912988" y="5994126"/>
            <a:ext cx="4753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Introduction to the Differential Evolution Algo. ~ Merlin Keller – Jerome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stenger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66E94F0D-2FF2-8E49-867A-4C91678F4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8"/>
            <a:ext cx="6294150" cy="43444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81EF4-7A79-1743-BAA6-51C92894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1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B857-8550-A940-B417-8B1EAC83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Evolution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15A84-5C82-2544-90D6-5A21DF4DD703}"/>
              </a:ext>
            </a:extLst>
          </p:cNvPr>
          <p:cNvSpPr txBox="1"/>
          <p:nvPr/>
        </p:nvSpPr>
        <p:spPr>
          <a:xfrm>
            <a:off x="3912988" y="5994126"/>
            <a:ext cx="4753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Introduction to the Differential Evolution Algo. ~ Merlin Keller – Jerome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stenger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6F3E2335-9B6C-6547-AAFF-C8B13D0F1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72816"/>
            <a:ext cx="4820632" cy="414930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264BD-A5D0-9246-989C-F341100E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3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4076-3653-1F4F-B254-379B1381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BCDAFBE5-D0C2-2E48-A4F9-521A5163B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96" y="1772816"/>
            <a:ext cx="6444208" cy="41670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140F-CB35-5B49-8D18-08062244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3581-6246-854D-8DF6-F85BA557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1CD9A-D38B-6245-BCE5-0149A9A8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4FF73A0-EDD5-744F-AF2A-BF3E954A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0" y="1927798"/>
            <a:ext cx="6963742" cy="40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01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C3FD-8616-464F-B2BA-B0BE9CCC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6EE0D-9FA7-9A48-9F1D-D8937AA2DC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probability of finding Global Optima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 is less prone to being stuck in the local minima compared to Gradient Descent Algorithm.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less information from target System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 does not need the optimization problem to be differentiable. So it can be used with many problems.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It is independent of the classifier that is being 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2DCCC-7995-024A-A7EA-7A01ED7F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83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BC75-5FAA-0C4C-B35C-2D7F2BC3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7C01D97-172A-1D48-8D21-AD4C508D427D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 Target Image classifier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x  (x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1, ...........,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x</a:t>
                </a:r>
                <a:r>
                  <a:rPr lang="en-US" sz="1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n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)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 Original Image Correctly classified as class t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F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(x)    Probability  of x belonging to class t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e(x) = (e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1, 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,.....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e</a:t>
                </a:r>
                <a:r>
                  <a:rPr lang="en-US" sz="1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)  additive adversarial perturbation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Max f 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adv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(x + e(x))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	where : ||e(x)||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𝐿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 (limitation of maximum modification),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          adv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 target class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Our target is to find which minimum Pixel to Perturbate to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get maximum probability of target class.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7C01D97-172A-1D48-8D21-AD4C508D42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766" t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Google Shape;88;p18">
            <a:extLst>
              <a:ext uri="{FF2B5EF4-FFF2-40B4-BE49-F238E27FC236}">
                <a16:creationId xmlns:a16="http://schemas.microsoft.com/office/drawing/2014/main" id="{902B6211-1C43-8E44-A1A5-213F03A612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3580647"/>
              </p:ext>
            </p:extLst>
          </p:nvPr>
        </p:nvGraphicFramePr>
        <p:xfrm>
          <a:off x="6372200" y="3861048"/>
          <a:ext cx="1795000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/>
                        <a:t>66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89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99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90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939B82-EE11-7144-B493-7B271184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2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51720" y="274638"/>
            <a:ext cx="709228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25274" y="1600201"/>
            <a:ext cx="8467206" cy="43490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pixel attack Concept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DE (Differential Evolution)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Re-Implementation and Result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Q/A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33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898A-5368-274C-A5EC-32FB1CB9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97FB7-64F9-1147-9BF1-F8BBD4D5D4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1: Kaggle Cifar-10 test Dataset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(32*32) images chosen randomly.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on:- All Convolutional network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AllConv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),Network in Network(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VGG16 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attacks on 9 classes.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Implements 3 and 5 Pixel attacks.</a:t>
            </a:r>
          </a:p>
          <a:p>
            <a:pPr marL="457200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2: ISLVRC 2012 Test dataset 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 images and resized to 227x227 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BVLC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Non-targeted attacks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1000 classes.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D238D-873C-7F4E-A0CB-B48D4AEC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5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659A-60DD-D84D-96F4-CE9BB6C4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5D504-2734-3346-ADB9-E1D531F527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Rate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percentage of adversarial images that were successfully classified by the target system as an arbitrary target class.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Probability Labels (Confidence):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successful perturbation, add up the values of the target class's probability label, then divide by the total number of successful perturbations.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Target Classes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natural images that successfully perturb to a certain number of target classes.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EF27-848E-DB4F-A321-ACA8E946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60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36DA-BBE2-8246-B532-6095DA4F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9B9C998-36AF-AB44-9771-FB1C58FD1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10879"/>
            <a:ext cx="6154688" cy="1516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FABA2-CA7A-564C-B853-2E9A6C82DE47}"/>
              </a:ext>
            </a:extLst>
          </p:cNvPr>
          <p:cNvSpPr txBox="1"/>
          <p:nvPr/>
        </p:nvSpPr>
        <p:spPr>
          <a:xfrm>
            <a:off x="1214966" y="3227726"/>
            <a:ext cx="67140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conducting one-pixel attack on four different types of networks: all convolutional network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allconv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Network in Network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VGG16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Bvlc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cifar10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accuracy is the accuracy on the natural test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Targeted/non-targeted indicate the accuracy of conducting.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is the average probability of target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ImageNet dataset it shows due to large pixel size its difficult to misclassify the image but we can see the accuracy of model decreases after we perturbed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69A7E-E0A8-DE4F-A4C9-DD7540E3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33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0419-D275-FA45-AE1F-4F8F12FD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Enhancement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1AEBB-4FFD-6D41-AAC1-782C89AA24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enhancement, I used two trained models on the cifar10 dataset,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provide attack accuracy of 38% and 45%, respectively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1D6E7-A53A-B94B-BB0D-97F4C8CE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0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B8B1-647A-A54B-8665-5B547646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B3015-D399-6041-B715-00C8FCBF25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number of iterations or initial candidate solutions were increased, the results might improve.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faster compared to existing methods since it does now have preprocessing steps.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this method might be less accurate compared to existing methods, it would be a better choice for real time detection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DB961-9230-534F-8007-B0AFFD85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76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09E2-31A3-EA4A-924D-165B818C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D8154-67AD-624F-A345-7F0A5AEA8A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https://www.cs.toronto.edu/~kriz/cifar.html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https://arxiv.org/abs/1710.08864</a:t>
            </a:r>
            <a:endParaRPr lang="en-US" sz="2000" dirty="0"/>
          </a:p>
          <a:p>
            <a:r>
              <a:rPr lang="en-US" sz="2000" dirty="0"/>
              <a:t> </a:t>
            </a:r>
            <a:r>
              <a:rPr lang="en-US" sz="2000" dirty="0">
                <a:hlinkClick r:id="rId4"/>
              </a:rPr>
              <a:t>https://github.com/BIGBALLON/cifar-10-cnn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https://github.com/Hyperparticle/one-pixel-attack-keras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https://medium.datadriveninvestor.com/what-should-we-learn-from-the-one-pixel-attack-a67c9a33e2a4</a:t>
            </a:r>
            <a:endParaRPr lang="en-US" sz="2000" dirty="0"/>
          </a:p>
          <a:p>
            <a:r>
              <a:rPr lang="en-US" sz="2000" dirty="0">
                <a:hlinkClick r:id="rId7"/>
              </a:rPr>
              <a:t>https://www.researchgate.net/figure/One-pixel-attacks-on-ImageNet-dataset-where-the-modified-pixels-are-highlighted-with-red_fig4_320609325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C6FA8-5C5D-7C4C-A274-E2DB1EA8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72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899592" y="4509120"/>
            <a:ext cx="7668464" cy="10801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Rudraksh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Sugandhi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01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6524-4218-C740-B6C8-06651C71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53DED-8C0E-E14C-915F-F88007EC74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9D869-971C-A541-801F-6BBC1E1E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8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B5CA-692F-9446-AD0C-49045938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 		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22FA5544-9F6D-A446-B127-3FC310A5D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7638"/>
            <a:ext cx="7272808" cy="453417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03EC-95B5-C548-A217-FCCDCDB0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46DF7B-07DB-8240-B56F-B7023A0CD3E2}"/>
              </a:ext>
            </a:extLst>
          </p:cNvPr>
          <p:cNvSpPr txBox="1"/>
          <p:nvPr/>
        </p:nvSpPr>
        <p:spPr>
          <a:xfrm>
            <a:off x="4298416" y="6023205"/>
            <a:ext cx="47884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www.researchgate.net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/figure/One-pixel-attacks-created-with-the-proposed-algorithm-that-success</a:t>
            </a:r>
          </a:p>
        </p:txBody>
      </p:sp>
    </p:spTree>
    <p:extLst>
      <p:ext uri="{BB962C8B-B14F-4D97-AF65-F5344CB8AC3E}">
        <p14:creationId xmlns:p14="http://schemas.microsoft.com/office/powerpoint/2010/main" val="88867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DEB5-89D1-DE46-834B-2E827C41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Adversarial Attack  </a:t>
            </a:r>
            <a:r>
              <a:rPr lang="en-US" sz="32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8D65B-1488-2D47-8362-29A146407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74" y="1600201"/>
            <a:ext cx="7603110" cy="89269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 input image in a specific way to get the wrong result form the model. 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72;p16">
            <a:extLst>
              <a:ext uri="{FF2B5EF4-FFF2-40B4-BE49-F238E27FC236}">
                <a16:creationId xmlns:a16="http://schemas.microsoft.com/office/drawing/2014/main" id="{F625EF8A-D4F0-EA46-B705-E162BE7F91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1403" y="2406736"/>
            <a:ext cx="6768752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F70AFD-53E6-5B42-B260-797AB82776A1}"/>
              </a:ext>
            </a:extLst>
          </p:cNvPr>
          <p:cNvSpPr txBox="1"/>
          <p:nvPr/>
        </p:nvSpPr>
        <p:spPr>
          <a:xfrm>
            <a:off x="4572000" y="5979282"/>
            <a:ext cx="776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https://pablormier.github.io/2017/09/05/a-tutorial-on-differential-evolution-with-python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15745-898B-384B-BB09-FFF82DCA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D64D-DD47-E642-8417-DC930F02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Attack and Untargeted Attack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21142-1CC1-024C-B172-2EBEA12D62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image cause a model to classify an image as a given target class.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Perturb an image as to maximize the probability of a class of our own choice.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Untargeted 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cause a model to misclassify an image with no target. 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perturb an image as to minimize the confidence probability of the correct classification category.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85CE6-7F92-8B4B-A8AF-C70A72BE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5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Pixel required to misclassify Neural network ?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one pixel.. You heard it right..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are rep in form of vector and changing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right pixel can affect the accuracy of the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ML Model.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on adding small Adversarial Perturbation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input vector.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Adversarial Perturbation?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Perturbation can be added by DE.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( Then what is DE....!!!!)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9D979554-8AEF-7641-B867-CDD6370EF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36" y="2278881"/>
            <a:ext cx="1517140" cy="1697906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054FC896-C97C-EB4E-95DC-745319211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124" y="4126129"/>
            <a:ext cx="1368152" cy="1531166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EBF48E1D-3AF6-8F4F-9C2E-BDFDAF0C9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278881"/>
            <a:ext cx="1517140" cy="1697906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846BAFD-CDCB-794F-8AA8-9F7426232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72" y="4157988"/>
            <a:ext cx="1492249" cy="167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0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D317-7E9D-3245-97AF-9F4CF70A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D.E.(Differential Evolution)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EC3A8-C7ED-F946-9F45-BACFF85532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an evolutionary Computation method.</a:t>
            </a:r>
          </a:p>
          <a:p>
            <a:r>
              <a:rPr lang="en-US" dirty="0"/>
              <a:t>It is a population-based optimization algorithm for solving complex multi-modal optimization Problems. </a:t>
            </a:r>
          </a:p>
          <a:p>
            <a:r>
              <a:rPr lang="en-US" dirty="0"/>
              <a:t>It is a global optimization of nonlinear and non- differentiable continuous space functions.</a:t>
            </a:r>
          </a:p>
          <a:p>
            <a:r>
              <a:rPr lang="en-US" dirty="0"/>
              <a:t>It starts with an initial population of candidate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334A-53DA-B441-9EAF-52D45A47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D317-7E9D-3245-97AF-9F4CF70A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D.E.(Differential Evolution)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2D5C8FE-9CF7-9E4D-B884-42704D09B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98" y="2575765"/>
            <a:ext cx="5436604" cy="3503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D9965-AEFF-0A47-989D-348904724321}"/>
              </a:ext>
            </a:extLst>
          </p:cNvPr>
          <p:cNvSpPr txBox="1"/>
          <p:nvPr/>
        </p:nvSpPr>
        <p:spPr>
          <a:xfrm>
            <a:off x="2195736" y="5970679"/>
            <a:ext cx="5760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https://pablormier.github.io/2017/09/05/a-tutorial-on-differential-evolution-with-python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23E08-5056-D74D-AE5E-BD8A0F2F7D29}"/>
              </a:ext>
            </a:extLst>
          </p:cNvPr>
          <p:cNvSpPr txBox="1"/>
          <p:nvPr/>
        </p:nvSpPr>
        <p:spPr>
          <a:xfrm>
            <a:off x="683568" y="1867406"/>
            <a:ext cx="7077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Ackley function is widely used for testing optimization algorithms.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 its two-dimensional form, as shown in the plot below.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2CE85-F988-9440-B7BF-817BAB84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0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25E2-4C9E-9C40-9490-F3281C27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FBD01-1068-294B-B57C-952665F992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3187C1E-C8EB-874B-B37E-D37F309AC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4759"/>
            <a:ext cx="7829376" cy="57825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70B42-3124-A840-8105-86419751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52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ixel 2">
      <a:dk1>
        <a:sysClr val="windowText" lastClr="000000"/>
      </a:dk1>
      <a:lt1>
        <a:sysClr val="window" lastClr="FFFFFF"/>
      </a:lt1>
      <a:dk2>
        <a:srgbClr val="1D2631"/>
      </a:dk2>
      <a:lt2>
        <a:srgbClr val="EEECE1"/>
      </a:lt2>
      <a:accent1>
        <a:srgbClr val="3F4855"/>
      </a:accent1>
      <a:accent2>
        <a:srgbClr val="F1A138"/>
      </a:accent2>
      <a:accent3>
        <a:srgbClr val="E7E4DB"/>
      </a:accent3>
      <a:accent4>
        <a:srgbClr val="C31715"/>
      </a:accent4>
      <a:accent5>
        <a:srgbClr val="C31715"/>
      </a:accent5>
      <a:accent6>
        <a:srgbClr val="9EB31C"/>
      </a:accent6>
      <a:hlink>
        <a:srgbClr val="00B0F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5827</TotalTime>
  <Words>1060</Words>
  <Application>Microsoft Macintosh PowerPoint</Application>
  <PresentationFormat>On-screen Show (4:3)</PresentationFormat>
  <Paragraphs>179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Helvetica</vt:lpstr>
      <vt:lpstr>Times New Roman</vt:lpstr>
      <vt:lpstr>Visitor TT2 BRK</vt:lpstr>
      <vt:lpstr>Thème Office</vt:lpstr>
      <vt:lpstr>One Pixel Attack for Fooling Deep Neural Network </vt:lpstr>
      <vt:lpstr>Content</vt:lpstr>
      <vt:lpstr>Problem Description   </vt:lpstr>
      <vt:lpstr>What is Adversarial Attack  ?</vt:lpstr>
      <vt:lpstr>Targeted Attack and Untargeted Attack </vt:lpstr>
      <vt:lpstr>How many Pixel required to misclassify Neural network ?</vt:lpstr>
      <vt:lpstr>D.E.(Differential Evolution)</vt:lpstr>
      <vt:lpstr>D.E.(Differential Evolution)</vt:lpstr>
      <vt:lpstr>PowerPoint Presentation</vt:lpstr>
      <vt:lpstr>Differential Evolution</vt:lpstr>
      <vt:lpstr>Differential Evolution</vt:lpstr>
      <vt:lpstr>Differential Evolution</vt:lpstr>
      <vt:lpstr>Differential Evolution</vt:lpstr>
      <vt:lpstr>Differential Evolution</vt:lpstr>
      <vt:lpstr>Differential Evolution</vt:lpstr>
      <vt:lpstr>Pseudo code</vt:lpstr>
      <vt:lpstr>DE Generation</vt:lpstr>
      <vt:lpstr>Advantages of using DE</vt:lpstr>
      <vt:lpstr>Methodology </vt:lpstr>
      <vt:lpstr>Implementation</vt:lpstr>
      <vt:lpstr>Evaluation Metrics </vt:lpstr>
      <vt:lpstr>Results</vt:lpstr>
      <vt:lpstr>Enhancement</vt:lpstr>
      <vt:lpstr>Conclusion</vt:lpstr>
      <vt:lpstr>References </vt:lpstr>
      <vt:lpstr>Thank YOU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- Pixel</dc:title>
  <dc:creator>showeet.com</dc:creator>
  <cp:lastModifiedBy>Rudraksh Sugandhi</cp:lastModifiedBy>
  <cp:revision>16</cp:revision>
  <dcterms:created xsi:type="dcterms:W3CDTF">2012-01-16T12:17:13Z</dcterms:created>
  <dcterms:modified xsi:type="dcterms:W3CDTF">2022-04-03T18:17:23Z</dcterms:modified>
  <cp:category>Templates</cp:category>
</cp:coreProperties>
</file>