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gXLk9sF94LmslF99GebW/gJrZI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056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096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952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7448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6349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084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1150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8390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24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5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927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5896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795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1547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1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665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87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866442" y="948180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Text Summarization Project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1" name="Google Shape;61;p1"/>
          <p:cNvSpPr txBox="1">
            <a:spLocks noGrp="1"/>
          </p:cNvSpPr>
          <p:nvPr>
            <p:ph type="subTitle" idx="1"/>
          </p:nvPr>
        </p:nvSpPr>
        <p:spPr>
          <a:xfrm>
            <a:off x="866442" y="4277761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b="1" dirty="0">
                <a:solidFill>
                  <a:schemeClr val="tx1"/>
                </a:solidFill>
              </a:rPr>
              <a:t>Presented by: Rudrakshee Banerjee 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b="1" dirty="0">
                <a:solidFill>
                  <a:schemeClr val="tx1"/>
                </a:solidFill>
              </a:rPr>
              <a:t>Date: 20-12-24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>
            <a:spLocks noGrp="1"/>
          </p:cNvSpPr>
          <p:nvPr>
            <p:ph type="title"/>
          </p:nvPr>
        </p:nvSpPr>
        <p:spPr>
          <a:xfrm>
            <a:off x="483974" y="113353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Results - Example 1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5" name="Google Shape;115;p10"/>
          <p:cNvSpPr txBox="1">
            <a:spLocks noGrp="1"/>
          </p:cNvSpPr>
          <p:nvPr>
            <p:ph idx="1"/>
          </p:nvPr>
        </p:nvSpPr>
        <p:spPr>
          <a:xfrm>
            <a:off x="827700" y="1513883"/>
            <a:ext cx="7832326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• Input Document Length: 500 words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• Generated Summary: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 - 'Key findings were summarized effectively.'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• ROUGE Score: 0.72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• BLEU Score: 0.68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>
            <a:spLocks noGrp="1"/>
          </p:cNvSpPr>
          <p:nvPr>
            <p:ph type="title"/>
          </p:nvPr>
        </p:nvSpPr>
        <p:spPr>
          <a:xfrm>
            <a:off x="483973" y="122780"/>
            <a:ext cx="7424231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Results - Example 2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1" name="Google Shape;121;p11"/>
          <p:cNvSpPr txBox="1">
            <a:spLocks noGrp="1"/>
          </p:cNvSpPr>
          <p:nvPr>
            <p:ph idx="1"/>
          </p:nvPr>
        </p:nvSpPr>
        <p:spPr>
          <a:xfrm>
            <a:off x="827699" y="1523310"/>
            <a:ext cx="7062535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• Input Document Length: 1000 words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• Generated Summary: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 - 'The primary objectives were achieved with high accuracy.'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• ROUGE Score: 0.75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• BLEU Score: 0.70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>
            <a:spLocks noGrp="1"/>
          </p:cNvSpPr>
          <p:nvPr>
            <p:ph type="title"/>
          </p:nvPr>
        </p:nvSpPr>
        <p:spPr>
          <a:xfrm>
            <a:off x="483974" y="141633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7" name="Google Shape;127;p12"/>
          <p:cNvSpPr txBox="1">
            <a:spLocks noGrp="1"/>
          </p:cNvSpPr>
          <p:nvPr>
            <p:ph idx="1"/>
          </p:nvPr>
        </p:nvSpPr>
        <p:spPr>
          <a:xfrm>
            <a:off x="827699" y="1542163"/>
            <a:ext cx="8042923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• High Computational Resource Requirements.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• Maintaining Semantic Coherence.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• Training Time for Large Datasets.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>
            <a:spLocks noGrp="1"/>
          </p:cNvSpPr>
          <p:nvPr>
            <p:ph type="title"/>
          </p:nvPr>
        </p:nvSpPr>
        <p:spPr>
          <a:xfrm>
            <a:off x="483974" y="66219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Key Learnings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3" name="Google Shape;133;p13"/>
          <p:cNvSpPr txBox="1">
            <a:spLocks noGrp="1"/>
          </p:cNvSpPr>
          <p:nvPr>
            <p:ph idx="1"/>
          </p:nvPr>
        </p:nvSpPr>
        <p:spPr>
          <a:xfrm>
            <a:off x="827700" y="1466749"/>
            <a:ext cx="7939228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• Improved understanding of NLP pipelines.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• Importance of Evaluation Metrics.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• Optimization techniques for better performance.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>
            <a:spLocks noGrp="1"/>
          </p:cNvSpPr>
          <p:nvPr>
            <p:ph type="title"/>
          </p:nvPr>
        </p:nvSpPr>
        <p:spPr>
          <a:xfrm>
            <a:off x="483974" y="113353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Future Scope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9" name="Google Shape;139;p14"/>
          <p:cNvSpPr txBox="1">
            <a:spLocks noGrp="1"/>
          </p:cNvSpPr>
          <p:nvPr>
            <p:ph idx="1"/>
          </p:nvPr>
        </p:nvSpPr>
        <p:spPr>
          <a:xfrm>
            <a:off x="827700" y="1513883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• Real-time Summarization: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 - For news and streaming platforms.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• Integration with Chatbots: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 - Summarizing emails or reports.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• Model Optimization: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 - Reduce computational cost.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>
            <a:spLocks noGrp="1"/>
          </p:cNvSpPr>
          <p:nvPr>
            <p:ph type="title"/>
          </p:nvPr>
        </p:nvSpPr>
        <p:spPr>
          <a:xfrm>
            <a:off x="483974" y="113353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5" name="Google Shape;145;p15"/>
          <p:cNvSpPr txBox="1">
            <a:spLocks noGrp="1"/>
          </p:cNvSpPr>
          <p:nvPr>
            <p:ph idx="1"/>
          </p:nvPr>
        </p:nvSpPr>
        <p:spPr>
          <a:xfrm>
            <a:off x="827700" y="1331259"/>
            <a:ext cx="7832326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• Successfully implemented text summarization models.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• Achieved accurate and concise results using evaluation metrics.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• Future work will focus on improving scalability and real-time summarization.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483974" y="179340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Q&amp;A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1" name="Google Shape;151;p16"/>
          <p:cNvSpPr txBox="1">
            <a:spLocks noGrp="1"/>
          </p:cNvSpPr>
          <p:nvPr>
            <p:ph idx="1"/>
          </p:nvPr>
        </p:nvSpPr>
        <p:spPr>
          <a:xfrm>
            <a:off x="827700" y="1579870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Thank you for your time!</a:t>
            </a:r>
            <a:endParaRPr lang="en-US" dirty="0"/>
          </a:p>
          <a:p>
            <a:pPr marL="0" lvl="0" indent="0" algn="ctr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Open to questions and feedback.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483974" y="160487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7" name="Google Shape;67;p2"/>
          <p:cNvSpPr txBox="1">
            <a:spLocks noGrp="1"/>
          </p:cNvSpPr>
          <p:nvPr>
            <p:ph idx="1"/>
          </p:nvPr>
        </p:nvSpPr>
        <p:spPr>
          <a:xfrm>
            <a:off x="827700" y="1561017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1524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• Text Summarization automates condensing textual data.</a:t>
            </a:r>
            <a:endParaRPr dirty="0"/>
          </a:p>
          <a:p>
            <a:pPr marL="1524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• Importance:</a:t>
            </a:r>
            <a:endParaRPr dirty="0"/>
          </a:p>
          <a:p>
            <a:pPr marL="1524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  - Saves time for readers</a:t>
            </a:r>
            <a:endParaRPr dirty="0"/>
          </a:p>
          <a:p>
            <a:pPr marL="1524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  - Reduces cognitive load</a:t>
            </a:r>
            <a:endParaRPr dirty="0"/>
          </a:p>
          <a:p>
            <a:pPr marL="1524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• Applications:</a:t>
            </a:r>
            <a:endParaRPr dirty="0"/>
          </a:p>
          <a:p>
            <a:pPr marL="1524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  - News Summarization</a:t>
            </a:r>
            <a:endParaRPr dirty="0"/>
          </a:p>
          <a:p>
            <a:pPr marL="1524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  - Research paper summarization</a:t>
            </a:r>
            <a:endParaRPr dirty="0"/>
          </a:p>
          <a:p>
            <a:pPr marL="15240" lvl="0" indent="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  - Meeting transcripts.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xfrm>
            <a:off x="483974" y="151060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3" name="Google Shape;73;p3"/>
          <p:cNvSpPr txBox="1">
            <a:spLocks noGrp="1"/>
          </p:cNvSpPr>
          <p:nvPr>
            <p:ph idx="1"/>
          </p:nvPr>
        </p:nvSpPr>
        <p:spPr>
          <a:xfrm>
            <a:off x="827699" y="1551590"/>
            <a:ext cx="7055379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• Objective: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 - Automate the summarization process.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• Challenges in summarization: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 - Maintaining meaning and coherence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 - Handling large datasets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 - Accuracy of summaries.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483974" y="283036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Dataset Description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9" name="Google Shape;79;p4"/>
          <p:cNvSpPr txBox="1">
            <a:spLocks noGrp="1"/>
          </p:cNvSpPr>
          <p:nvPr>
            <p:ph idx="1"/>
          </p:nvPr>
        </p:nvSpPr>
        <p:spPr>
          <a:xfrm>
            <a:off x="827700" y="1770121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• Source of Data: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 - News Articles, Research Papers, Emails.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• Characteristics: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 - Size: 10,000+ documents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 - Preprocessing Steps: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 - Tokenization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 - Stop word removal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 - Lemmatization.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483974" y="160487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Methodology Overview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5" name="Google Shape;85;p5"/>
          <p:cNvSpPr txBox="1">
            <a:spLocks noGrp="1"/>
          </p:cNvSpPr>
          <p:nvPr>
            <p:ph idx="1"/>
          </p:nvPr>
        </p:nvSpPr>
        <p:spPr>
          <a:xfrm>
            <a:off x="827699" y="1561017"/>
            <a:ext cx="766585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• Summarization Types: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 - Extractive: Selecting key sentences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 - Abstractive: Generating new sentences.</a:t>
            </a:r>
            <a:endParaRPr lang="en-US" dirty="0">
              <a:ea typeface="Calibri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• NLP Models Used: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 - TF-IDF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 - Transformers: BERT, T5.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>
            <a:spLocks noGrp="1"/>
          </p:cNvSpPr>
          <p:nvPr>
            <p:ph type="title"/>
          </p:nvPr>
        </p:nvSpPr>
        <p:spPr>
          <a:xfrm>
            <a:off x="483974" y="160487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Workflow of the Project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1" name="Google Shape;91;p6"/>
          <p:cNvSpPr txBox="1">
            <a:spLocks noGrp="1"/>
          </p:cNvSpPr>
          <p:nvPr>
            <p:ph idx="1"/>
          </p:nvPr>
        </p:nvSpPr>
        <p:spPr>
          <a:xfrm>
            <a:off x="827700" y="1459036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• Step 1: Data Collection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• Step 2: Data Preprocessing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• Step 3: Model Selection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• Step 4: Training and Fine-Tuning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• Step 5: Evaluation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• Step 6: Deployment.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483974" y="85072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Extractive Summarization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7" name="Google Shape;97;p7"/>
          <p:cNvSpPr txBox="1">
            <a:spLocks noGrp="1"/>
          </p:cNvSpPr>
          <p:nvPr>
            <p:ph idx="1"/>
          </p:nvPr>
        </p:nvSpPr>
        <p:spPr>
          <a:xfrm>
            <a:off x="827700" y="1331259"/>
            <a:ext cx="7832326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• Key Technique: TF-IDF (Term Frequency - Inverse Document Frequency)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• Concept: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 - Ranks sentences based on word frequency.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• Tools Used: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 - NLTK, Scikit-learn.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483974" y="141633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Abstractive Summarization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3" name="Google Shape;103;p8"/>
          <p:cNvSpPr txBox="1">
            <a:spLocks noGrp="1"/>
          </p:cNvSpPr>
          <p:nvPr>
            <p:ph idx="1"/>
          </p:nvPr>
        </p:nvSpPr>
        <p:spPr>
          <a:xfrm>
            <a:off x="827700" y="1440183"/>
            <a:ext cx="7430180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• Models Used: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 - BERT (Bidirectional Transformers)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 - T5 (Text-to-Text Transfer Transformer)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• Frameworks: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 - </a:t>
            </a:r>
            <a:r>
              <a:rPr lang="en-US" sz="3200" dirty="0" err="1">
                <a:latin typeface="Calibri"/>
                <a:ea typeface="Calibri"/>
                <a:cs typeface="Calibri"/>
                <a:sym typeface="Calibri"/>
              </a:rPr>
              <a:t>HuggingFace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Transformers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 - TensorFlow/</a:t>
            </a:r>
            <a:r>
              <a:rPr lang="en-US" sz="3200" dirty="0" err="1">
                <a:latin typeface="Calibri"/>
                <a:ea typeface="Calibri"/>
                <a:cs typeface="Calibri"/>
                <a:sym typeface="Calibri"/>
              </a:rPr>
              <a:t>PyTorch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483974" y="75646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Evaluation Metrics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9" name="Google Shape;109;p9"/>
          <p:cNvSpPr txBox="1">
            <a:spLocks noGrp="1"/>
          </p:cNvSpPr>
          <p:nvPr>
            <p:ph idx="1"/>
          </p:nvPr>
        </p:nvSpPr>
        <p:spPr>
          <a:xfrm>
            <a:off x="742858" y="1476176"/>
            <a:ext cx="7769546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1524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• ROUGE Score (Recall-Oriented Understudy for </a:t>
            </a:r>
            <a:r>
              <a:rPr lang="en-US" sz="3200" dirty="0" err="1">
                <a:latin typeface="Calibri"/>
                <a:ea typeface="Calibri"/>
                <a:cs typeface="Calibri"/>
                <a:sym typeface="Calibri"/>
              </a:rPr>
              <a:t>Gisting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Evaluation):</a:t>
            </a:r>
            <a:endParaRPr dirty="0"/>
          </a:p>
          <a:p>
            <a:pPr marL="1524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- Measures overlap of words between generated summary and reference.</a:t>
            </a:r>
            <a:endParaRPr dirty="0"/>
          </a:p>
          <a:p>
            <a:pPr marL="1524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• BLEU Score (Bilingual Evaluation Understudy):</a:t>
            </a:r>
            <a:endParaRPr dirty="0"/>
          </a:p>
          <a:p>
            <a:pPr marL="1524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- Measures the precision of summary.</a:t>
            </a:r>
            <a:endParaRPr dirty="0"/>
          </a:p>
          <a:p>
            <a:pPr marL="1524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• Comparison:</a:t>
            </a:r>
            <a:endParaRPr lang="en-US" dirty="0">
              <a:ea typeface="Calibri"/>
            </a:endParaRPr>
          </a:p>
          <a:p>
            <a:pPr marL="1524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- Model Performance vs Human Baseline.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0</TotalTime>
  <Words>519</Words>
  <Application>Microsoft Office PowerPoint</Application>
  <PresentationFormat>On-screen Show (4:3)</PresentationFormat>
  <Paragraphs>96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Text Summarization Project</vt:lpstr>
      <vt:lpstr>Introduction</vt:lpstr>
      <vt:lpstr>Problem Statement</vt:lpstr>
      <vt:lpstr>Dataset Description</vt:lpstr>
      <vt:lpstr>Methodology Overview</vt:lpstr>
      <vt:lpstr>Workflow of the Project</vt:lpstr>
      <vt:lpstr>Extractive Summarization</vt:lpstr>
      <vt:lpstr>Abstractive Summarization</vt:lpstr>
      <vt:lpstr>Evaluation Metrics</vt:lpstr>
      <vt:lpstr>Results - Example 1</vt:lpstr>
      <vt:lpstr>Results - Example 2</vt:lpstr>
      <vt:lpstr>Challenges</vt:lpstr>
      <vt:lpstr>Key Learnings</vt:lpstr>
      <vt:lpstr>Future Scope</vt:lpstr>
      <vt:lpstr>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Summarization Project</dc:title>
  <dc:creator>Rudrakshee Banerjee</dc:creator>
  <cp:lastModifiedBy>Rudrakshee banerjee</cp:lastModifiedBy>
  <cp:revision>2</cp:revision>
  <dcterms:created xsi:type="dcterms:W3CDTF">2013-01-27T09:14:16Z</dcterms:created>
  <dcterms:modified xsi:type="dcterms:W3CDTF">2024-12-26T14:48:55Z</dcterms:modified>
</cp:coreProperties>
</file>