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0" d="100"/>
          <a:sy n="90" d="100"/>
        </p:scale>
        <p:origin x="398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D42-363E-4814-BE44-E33E9E23FF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F94-D084-4A2D-9ABE-FB5CB3014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79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D42-363E-4814-BE44-E33E9E23FF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F94-D084-4A2D-9ABE-FB5CB3014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26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D42-363E-4814-BE44-E33E9E23FF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F94-D084-4A2D-9ABE-FB5CB3014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9211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D42-363E-4814-BE44-E33E9E23FF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F94-D084-4A2D-9ABE-FB5CB3014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43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D42-363E-4814-BE44-E33E9E23FF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F94-D084-4A2D-9ABE-FB5CB3014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889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D42-363E-4814-BE44-E33E9E23FF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F94-D084-4A2D-9ABE-FB5CB3014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58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D42-363E-4814-BE44-E33E9E23FF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F94-D084-4A2D-9ABE-FB5CB3014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955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D42-363E-4814-BE44-E33E9E23FF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F94-D084-4A2D-9ABE-FB5CB3014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7868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D42-363E-4814-BE44-E33E9E23FF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F94-D084-4A2D-9ABE-FB5CB3014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728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D42-363E-4814-BE44-E33E9E23FF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F94-D084-4A2D-9ABE-FB5CB3014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1225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B82D42-363E-4814-BE44-E33E9E23FF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88F94-D084-4A2D-9ABE-FB5CB3014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252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82D42-363E-4814-BE44-E33E9E23FF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88F94-D084-4A2D-9ABE-FB5CB3014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08220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22214/ijraset.2025.70070" TargetMode="External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hyperlink" Target="https://doi.org/10.22214/ijraset.2022.47216" TargetMode="External" /><Relationship Id="rId5" Type="http://schemas.openxmlformats.org/officeDocument/2006/relationships/hyperlink" Target="https://doi.org/10.32628/CSEIT2410254" TargetMode="External" /><Relationship Id="rId4" Type="http://schemas.openxmlformats.org/officeDocument/2006/relationships/hyperlink" Target="https://doi.org/10.17485/IJST/v16iSP2.8767" TargetMode="Externa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Relationship Id="rId4" Type="http://schemas.microsoft.com/office/2007/relationships/hdphoto" Target="../media/hdphoto1.wdp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4" Type="http://schemas.microsoft.com/office/2007/relationships/hdphoto" Target="../media/hdphoto2.wdp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9.png" /><Relationship Id="rId5" Type="http://schemas.openxmlformats.org/officeDocument/2006/relationships/image" Target="../media/image8.png" /><Relationship Id="rId4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8DFFF0-649B-FBB0-1A68-60F9936B313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01"/>
            <a:ext cx="12192000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47986E-712B-0C8E-09F7-3B092EAD93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9727" y="542322"/>
            <a:ext cx="5132685" cy="5762354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370FECA-3DCA-17F0-BE91-5BC5ED334D04}"/>
              </a:ext>
            </a:extLst>
          </p:cNvPr>
          <p:cNvSpPr txBox="1"/>
          <p:nvPr/>
        </p:nvSpPr>
        <p:spPr>
          <a:xfrm>
            <a:off x="97568" y="2007974"/>
            <a:ext cx="642257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spc="-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🔒 Empathy-Driven AI                                </a:t>
            </a:r>
          </a:p>
          <a:p>
            <a:pPr algn="just"/>
            <a:r>
              <a:rPr lang="en-US" sz="2400" spc="-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📍 Real-time Geolocation                            </a:t>
            </a:r>
          </a:p>
          <a:p>
            <a:pPr algn="just"/>
            <a:r>
              <a:rPr lang="en-US" sz="2400" spc="-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🛡️  Behavioral Intelligence </a:t>
            </a:r>
          </a:p>
          <a:p>
            <a:pPr algn="just"/>
            <a:endParaRPr lang="en-US" sz="2400" spc="-1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400" spc="-1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spc="-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Powered by: </a:t>
            </a:r>
            <a:r>
              <a:rPr lang="en-US" sz="2400" b="1" spc="-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PATH PREDICTORS – IILM UNIVERSITY</a:t>
            </a:r>
          </a:p>
          <a:p>
            <a:pPr algn="just"/>
            <a:r>
              <a:rPr lang="en-US" sz="2400" i="1" spc="-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Innovation | Intelligence | Impact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6F0003-13B6-23BE-6506-55F86243C5DC}"/>
              </a:ext>
            </a:extLst>
          </p:cNvPr>
          <p:cNvSpPr txBox="1"/>
          <p:nvPr/>
        </p:nvSpPr>
        <p:spPr>
          <a:xfrm>
            <a:off x="47893" y="992985"/>
            <a:ext cx="67915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spc="-100" dirty="0">
                <a:solidFill>
                  <a:srgbClr val="1C1C1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spc="-1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RakshAI</a:t>
            </a:r>
            <a:r>
              <a:rPr lang="en-US" sz="3600" spc="-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Your Unyielding Shield</a:t>
            </a:r>
          </a:p>
          <a:p>
            <a:pPr algn="just"/>
            <a:r>
              <a:rPr lang="en-US" i="1" spc="-1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4055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D60451-800F-074C-4BEE-C6026A83CE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2C32B9-18ED-3D7D-7592-6C96307140E8}"/>
              </a:ext>
            </a:extLst>
          </p:cNvPr>
          <p:cNvSpPr txBox="1"/>
          <p:nvPr/>
        </p:nvSpPr>
        <p:spPr>
          <a:xfrm>
            <a:off x="3891183" y="402772"/>
            <a:ext cx="4599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FAA830-9937-7A2E-E263-A2D1BA072AB8}"/>
              </a:ext>
            </a:extLst>
          </p:cNvPr>
          <p:cNvSpPr txBox="1"/>
          <p:nvPr/>
        </p:nvSpPr>
        <p:spPr>
          <a:xfrm>
            <a:off x="391089" y="1585354"/>
            <a:ext cx="114098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Pawar, S. S., Roy, R., Sawant, K. V., Singh, R. B.,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M. (2025).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RescueNow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Real‑time SOS and predictive women’s safety system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for Research in Applied Science and Engineering 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https://doi.org/10.22214/ijraset.2025.70070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Sarma, P., Ahmed, D., &amp; Bezbaruah, P. (2023). Android-based women safety app.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Journal of Science and 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16(Special Issue 2), 60–69.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https://doi.org/10.17485/IJST/v16iSP2.8767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Goradiya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U., Pandey, N., Khan, M. A., Tiwari, S., &amp; Pawar, M. B. (2024). SAKHII–Empowering women with one‑tap safety app.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 Journal of Scientific Research in Computer Science, Engineering and Information Technology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https://doi.org/10.32628/CSEIT2410254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AutoNum type="arabicPeriod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More, R., Patil, S.,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Talekar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&amp; Nikam, S. (2022). Women safety with auto voice detector.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Ijraset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Journal for Research in Applied Science and Engineering Technology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https://doi.org/10.22214/ijraset.2022.47216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841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9D6B9-5C9A-73E9-66F3-BDE27AB2F164}"/>
              </a:ext>
            </a:extLst>
          </p:cNvPr>
          <p:cNvSpPr txBox="1"/>
          <p:nvPr/>
        </p:nvSpPr>
        <p:spPr>
          <a:xfrm>
            <a:off x="2993572" y="2923205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ARCHITECTS </a:t>
            </a:r>
            <a:endParaRPr lang="en-IN" sz="18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1A201C2-B622-0468-AB13-29054B85972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01"/>
            <a:ext cx="12192000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25ED15-3BF0-8D8B-049A-2FE50BF92E5E}"/>
              </a:ext>
            </a:extLst>
          </p:cNvPr>
          <p:cNvSpPr txBox="1"/>
          <p:nvPr/>
        </p:nvSpPr>
        <p:spPr>
          <a:xfrm>
            <a:off x="2993572" y="440929"/>
            <a:ext cx="579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ARCHITECTS </a:t>
            </a:r>
            <a:endParaRPr lang="en-IN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79297-AA28-1E57-367E-FE9CE670A438}"/>
              </a:ext>
            </a:extLst>
          </p:cNvPr>
          <p:cNvSpPr txBox="1"/>
          <p:nvPr/>
        </p:nvSpPr>
        <p:spPr>
          <a:xfrm>
            <a:off x="990602" y="1364259"/>
            <a:ext cx="9601200" cy="4667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 CONTRIBUTORS:</a:t>
            </a:r>
          </a:p>
          <a:p>
            <a:pPr marL="457200" indent="-457200" algn="just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RUDRAKSH (2481025) – LEAD BACKEND DEVELOPER &amp; AI ARCHITECT</a:t>
            </a:r>
          </a:p>
          <a:p>
            <a:pPr marL="457200" indent="-457200" algn="just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AKSHIT SINGH (2481134) – FRONTEND DEVELOPER </a:t>
            </a:r>
          </a:p>
          <a:p>
            <a:pPr marL="457200" indent="-457200" algn="just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ASHNA VATS (2481106) – DATA ENGINEERING &amp; UI/UX SPECIALIST</a:t>
            </a:r>
          </a:p>
          <a:p>
            <a:pPr marL="457200" indent="-457200" algn="just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SHIVANSEE (2481187) – FRONTEND DEVELOPER &amp; RESEARCH</a:t>
            </a:r>
          </a:p>
          <a:p>
            <a:pPr marL="457200" indent="-457200" algn="just"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MENTORED BY:</a:t>
            </a:r>
          </a:p>
          <a:p>
            <a:pPr algn="just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SAPNA ARORA (FACULTY MENTOR / PROJECT GUIDE)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&amp; ENGINEERING</a:t>
            </a:r>
          </a:p>
          <a:p>
            <a:pPr algn="just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IILM UNIVERSITY, GURUGRAM</a:t>
            </a:r>
          </a:p>
          <a:p>
            <a:endParaRPr lang="en-US" b="1" dirty="0"/>
          </a:p>
          <a:p>
            <a:endParaRPr lang="en-US" b="1" dirty="0"/>
          </a:p>
          <a:p>
            <a:pPr algn="just"/>
            <a:r>
              <a:rPr lang="en-US" dirty="0"/>
              <a:t>                                     </a:t>
            </a:r>
            <a:endParaRPr lang="en-I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F8CA1C-2BBB-0086-7102-6E23D6CF389E}"/>
              </a:ext>
            </a:extLst>
          </p:cNvPr>
          <p:cNvSpPr/>
          <p:nvPr/>
        </p:nvSpPr>
        <p:spPr>
          <a:xfrm>
            <a:off x="0" y="6166102"/>
            <a:ext cx="12192000" cy="70278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Code to Care — Building Safety Into Every Signal</a:t>
            </a:r>
          </a:p>
        </p:txBody>
      </p:sp>
    </p:spTree>
    <p:extLst>
      <p:ext uri="{BB962C8B-B14F-4D97-AF65-F5344CB8AC3E}">
        <p14:creationId xmlns:p14="http://schemas.microsoft.com/office/powerpoint/2010/main" val="250068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747CB2F-15AA-F731-6F89-5CEAFBCFE9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0"/>
            <a:ext cx="12192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E10471-0762-5847-80E4-12C44170BF0D}"/>
              </a:ext>
            </a:extLst>
          </p:cNvPr>
          <p:cNvSpPr txBox="1"/>
          <p:nvPr/>
        </p:nvSpPr>
        <p:spPr>
          <a:xfrm>
            <a:off x="2481943" y="50932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D1E05B-780B-2BA7-D7A8-85801A66CDA8}"/>
              </a:ext>
            </a:extLst>
          </p:cNvPr>
          <p:cNvSpPr txBox="1"/>
          <p:nvPr/>
        </p:nvSpPr>
        <p:spPr>
          <a:xfrm>
            <a:off x="838200" y="1664985"/>
            <a:ext cx="620485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marL="342900" indent="-342900" algn="l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SOLUTIONS</a:t>
            </a:r>
          </a:p>
          <a:p>
            <a:pPr marL="342900" indent="-342900" algn="l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OF PROPOSED SOLUTION</a:t>
            </a:r>
          </a:p>
          <a:p>
            <a:pPr marL="342900" indent="-342900" algn="l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PROPOSED APPROACH</a:t>
            </a:r>
          </a:p>
          <a:p>
            <a:pPr marL="342900" indent="-342900" algn="l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SAFETY WORKFLOW</a:t>
            </a:r>
          </a:p>
          <a:p>
            <a:pPr marL="342900" indent="-342900" algn="l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CORE TECHNOLOGIES</a:t>
            </a:r>
          </a:p>
          <a:p>
            <a:pPr marL="342900" indent="-342900" algn="l">
              <a:buFont typeface="+mj-lt"/>
              <a:buAutoNum type="arabicPeriod"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REFERENCES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364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7B5C93-A6E5-18AF-DA65-94979FC310B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C4FD91B-54BB-8CCD-C531-D535E36430BC}"/>
              </a:ext>
            </a:extLst>
          </p:cNvPr>
          <p:cNvSpPr txBox="1"/>
          <p:nvPr/>
        </p:nvSpPr>
        <p:spPr>
          <a:xfrm>
            <a:off x="3222171" y="481514"/>
            <a:ext cx="57476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</a:t>
            </a:r>
            <a:endParaRPr lang="en-IN" sz="3600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173AB-3A52-B19F-3DDB-86908D9F1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69" y="1404844"/>
            <a:ext cx="4232509" cy="4066449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8C1B84E-C01A-525D-DF5B-AC49E4205387}"/>
              </a:ext>
            </a:extLst>
          </p:cNvPr>
          <p:cNvSpPr txBox="1"/>
          <p:nvPr/>
        </p:nvSpPr>
        <p:spPr>
          <a:xfrm>
            <a:off x="5071592" y="1404844"/>
            <a:ext cx="6760294" cy="4991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Increasing concerns related to personal safety and unwanted attention in public areas contribute to a heightened sense of caution and limit individuals’ freedom of movement.</a:t>
            </a:r>
          </a:p>
          <a:p>
            <a:pPr marL="342900" indent="-342900"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safety applications like Raksha, Himmat,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bSafe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primarily depend on manual activation, making them less effective in urgent or incapacitating situations.</a:t>
            </a:r>
          </a:p>
          <a:p>
            <a:pPr marL="342900" indent="-342900"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efforts are often delayed due to imprecise location tracking and difficulties in verifying the authenticity of alerts.</a:t>
            </a:r>
          </a:p>
          <a:p>
            <a:pPr marL="342900" indent="-342900">
              <a:buAutoNum type="arabicPeriod"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noticeable gap in real-time, AI-enabled proactive safety solutions, particularly in densely populated Tier-1 cities where rapid response is critical.</a:t>
            </a:r>
          </a:p>
          <a:p>
            <a:pPr marL="342900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143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B7BF66-B7D2-3258-DB0D-4EF597929FF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6F1F49-1869-C458-7ACB-D449E96E2D3D}"/>
              </a:ext>
            </a:extLst>
          </p:cNvPr>
          <p:cNvSpPr txBox="1"/>
          <p:nvPr/>
        </p:nvSpPr>
        <p:spPr>
          <a:xfrm>
            <a:off x="3113314" y="435429"/>
            <a:ext cx="5123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spc="-135" dirty="0">
                <a:solidFill>
                  <a:schemeClr val="tx2"/>
                </a:solidFill>
              </a:rPr>
              <a:t> </a:t>
            </a:r>
            <a:r>
              <a:rPr lang="en-US" sz="3600" b="1" spc="-135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 </a:t>
            </a:r>
            <a:endParaRPr lang="en-IN" sz="3600" dirty="0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AAA414-C62B-1C82-F908-4D3910E481CB}"/>
              </a:ext>
            </a:extLst>
          </p:cNvPr>
          <p:cNvSpPr txBox="1"/>
          <p:nvPr/>
        </p:nvSpPr>
        <p:spPr>
          <a:xfrm>
            <a:off x="641211" y="1364789"/>
            <a:ext cx="1090957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Helplines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Emergency helplines rely on the user’s ability to initiate a call, which may not be feasible during high-stress or incapacitating situations.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SOS Buttons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Mobile SOS features can initiate alerts, but their effectiveness is limited as they still require deliberate user activation during emergencies.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Safety Apps (e.g., Raksha, Himmat,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bSafe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these platforms provide location sharing and emergency alert features, they face key        challenges: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3.1.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Dependence on manual activation reduces effectiveness in critical moments.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3.2.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Delays in response due to coordination and tracking inefficiencies.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3.3.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Alert verification challenges can lead to false positives or overlooked genuine threats.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DD5DDAB-A607-C7B5-6F7E-1A935F56DCE1}"/>
              </a:ext>
            </a:extLst>
          </p:cNvPr>
          <p:cNvSpPr/>
          <p:nvPr/>
        </p:nvSpPr>
        <p:spPr>
          <a:xfrm>
            <a:off x="0" y="6220531"/>
            <a:ext cx="12192000" cy="5830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Our Vision  - AI that cares, reacts, and protects.</a:t>
            </a:r>
            <a:b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“Because safety shouldn’t be a privilege—it’s a right.”</a:t>
            </a:r>
            <a:endParaRPr lang="en-IN" dirty="0">
              <a:ln w="0"/>
              <a:solidFill>
                <a:schemeClr val="bg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26820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4C800F3-0AAB-7B26-E458-8F1C40BB766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2652C55-6934-9560-956A-2ABFDF57A749}"/>
              </a:ext>
            </a:extLst>
          </p:cNvPr>
          <p:cNvSpPr txBox="1"/>
          <p:nvPr/>
        </p:nvSpPr>
        <p:spPr>
          <a:xfrm>
            <a:off x="1839686" y="457199"/>
            <a:ext cx="92419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RakshAI</a:t>
            </a: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Framework: Proposed Approach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3130FB-EB9B-E889-BD94-E6367B99CAE0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40" t="7119" r="2656" b="6601"/>
          <a:stretch>
            <a:fillRect/>
          </a:stretch>
        </p:blipFill>
        <p:spPr>
          <a:xfrm>
            <a:off x="914402" y="1323013"/>
            <a:ext cx="10678884" cy="476714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529353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1A5E84E-9D4C-D879-CA97-BADA77C2A0D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039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9DE30EF-51D7-0103-3725-B2F6737BFC09}"/>
              </a:ext>
            </a:extLst>
          </p:cNvPr>
          <p:cNvSpPr txBox="1"/>
          <p:nvPr/>
        </p:nvSpPr>
        <p:spPr>
          <a:xfrm>
            <a:off x="3679371" y="261257"/>
            <a:ext cx="42915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RakshAI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Action</a:t>
            </a:r>
            <a:endParaRPr lang="en-IN" sz="4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89D11C-B40C-0603-930F-F466CF161BF2}"/>
              </a:ext>
            </a:extLst>
          </p:cNvPr>
          <p:cNvSpPr txBox="1"/>
          <p:nvPr/>
        </p:nvSpPr>
        <p:spPr>
          <a:xfrm>
            <a:off x="2978858" y="969143"/>
            <a:ext cx="56925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RakshAI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Your Intelligent Safety Companion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“Built with empathy. Powered by AI. Driven by safety.”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7F3C68-3221-8270-8E9E-B4E089A578EE}"/>
              </a:ext>
            </a:extLst>
          </p:cNvPr>
          <p:cNvSpPr/>
          <p:nvPr/>
        </p:nvSpPr>
        <p:spPr>
          <a:xfrm>
            <a:off x="235941" y="2453673"/>
            <a:ext cx="2657784" cy="35725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RakshAI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safety web application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proactively and reactively safeguard women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public spaces using: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&amp; behavioral analytics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motion &amp; GPS data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emergency response integration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BCDCCC-32E6-FDD6-1755-BBF533220AA6}"/>
              </a:ext>
            </a:extLst>
          </p:cNvPr>
          <p:cNvSpPr/>
          <p:nvPr/>
        </p:nvSpPr>
        <p:spPr>
          <a:xfrm>
            <a:off x="3167366" y="2442372"/>
            <a:ext cx="2657784" cy="35725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It Works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anomalies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Sudden shakes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Unexpected stops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Rapid direction changes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Prolonged inactivity in unfamiliar zones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on-device ML models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real-time detection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31610-AF4D-4B31-95F7-DD9693EC647A}"/>
              </a:ext>
            </a:extLst>
          </p:cNvPr>
          <p:cNvSpPr/>
          <p:nvPr/>
        </p:nvSpPr>
        <p:spPr>
          <a:xfrm>
            <a:off x="6150444" y="2419766"/>
            <a:ext cx="2657784" cy="35951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Touch-to-Cancel (10s window)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avoid false alarms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Minimal-interface emergency mode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instant SOS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Safety Layer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Crime-prone zone visualization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Safer route suggestions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34540A-EA69-98EB-856C-941C12AB6F32}"/>
              </a:ext>
            </a:extLst>
          </p:cNvPr>
          <p:cNvSpPr/>
          <p:nvPr/>
        </p:nvSpPr>
        <p:spPr>
          <a:xfrm>
            <a:off x="9133522" y="2419766"/>
            <a:ext cx="2657784" cy="35951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Multi-Layered Alert Protocol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clip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optional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(with consent)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live geolocation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Local response units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Guardians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✔ Emergency contacts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nearby safety zones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turn-by-turn navigation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1145B5-7E78-F467-5352-19D642B56334}"/>
              </a:ext>
            </a:extLst>
          </p:cNvPr>
          <p:cNvSpPr/>
          <p:nvPr/>
        </p:nvSpPr>
        <p:spPr>
          <a:xfrm>
            <a:off x="0" y="6324600"/>
            <a:ext cx="12192000" cy="5061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RakshAI isn’t just an app—it’s an intelligent guardian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9322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BC69476-C679-0636-9813-FF228B1912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501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65AD8D-5588-50E3-F67A-495003F7C8CD}"/>
              </a:ext>
            </a:extLst>
          </p:cNvPr>
          <p:cNvSpPr txBox="1"/>
          <p:nvPr/>
        </p:nvSpPr>
        <p:spPr>
          <a:xfrm>
            <a:off x="2637361" y="381000"/>
            <a:ext cx="6917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RakshAI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Smart Safety Workflow</a:t>
            </a:r>
            <a:endParaRPr lang="en-IN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5C6AB6-515B-60DF-17B6-CDE46AA4AC7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000" t="26666" r="13968" b="15752"/>
          <a:stretch>
            <a:fillRect/>
          </a:stretch>
        </p:blipFill>
        <p:spPr>
          <a:xfrm>
            <a:off x="772886" y="1027331"/>
            <a:ext cx="10951028" cy="51816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</p:pic>
    </p:spTree>
    <p:extLst>
      <p:ext uri="{BB962C8B-B14F-4D97-AF65-F5344CB8AC3E}">
        <p14:creationId xmlns:p14="http://schemas.microsoft.com/office/powerpoint/2010/main" val="4287978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98C167-2F3B-41FC-D9FA-89078DB25E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5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3131C14-5DFC-E9FB-AE83-D0F1A78A31D3}"/>
              </a:ext>
            </a:extLst>
          </p:cNvPr>
          <p:cNvSpPr txBox="1"/>
          <p:nvPr/>
        </p:nvSpPr>
        <p:spPr>
          <a:xfrm>
            <a:off x="3090080" y="337457"/>
            <a:ext cx="6011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RakshAI</a:t>
            </a:r>
            <a:r>
              <a:rPr lang="en-I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Technologies</a:t>
            </a:r>
            <a:endParaRPr lang="en-IN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515F24-E138-1439-1CD8-D6B892278A4C}"/>
              </a:ext>
            </a:extLst>
          </p:cNvPr>
          <p:cNvSpPr/>
          <p:nvPr/>
        </p:nvSpPr>
        <p:spPr>
          <a:xfrm>
            <a:off x="278224" y="1191665"/>
            <a:ext cx="3474416" cy="1624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/ UI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CSS3, JavaScript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Bootstrap / Tailwind CSS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responsive design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React.js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Vanilla JS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interactive elements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52B859-2EC0-DA37-F7ED-C8652303FA4B}"/>
              </a:ext>
            </a:extLst>
          </p:cNvPr>
          <p:cNvSpPr/>
          <p:nvPr/>
        </p:nvSpPr>
        <p:spPr>
          <a:xfrm>
            <a:off x="278224" y="2977532"/>
            <a:ext cx="3474416" cy="166583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(Django Framework)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REST Framework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secure APIs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09532F-2B73-DB73-CABA-3BAE35E09A0F}"/>
              </a:ext>
            </a:extLst>
          </p:cNvPr>
          <p:cNvSpPr/>
          <p:nvPr/>
        </p:nvSpPr>
        <p:spPr>
          <a:xfrm>
            <a:off x="278224" y="4804492"/>
            <a:ext cx="3474416" cy="162474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SQLite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development &amp; prototype phase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production-level scalability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F05858-F9AB-BC28-CED8-FD3576AE1318}"/>
              </a:ext>
            </a:extLst>
          </p:cNvPr>
          <p:cNvSpPr/>
          <p:nvPr/>
        </p:nvSpPr>
        <p:spPr>
          <a:xfrm>
            <a:off x="4194150" y="1191665"/>
            <a:ext cx="3562994" cy="230872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APIs / SDKs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Google Maps API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live location tracking &amp; safe zone mapping</a:t>
            </a:r>
          </a:p>
          <a:p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MediaPipe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 TensorFlow Lite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on-device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(planned)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Twilio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 Cloud Messaging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alerts &amp; notifications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AB661E-45F1-73A9-A51D-FE3EE9A209EE}"/>
              </a:ext>
            </a:extLst>
          </p:cNvPr>
          <p:cNvSpPr/>
          <p:nvPr/>
        </p:nvSpPr>
        <p:spPr>
          <a:xfrm>
            <a:off x="4194151" y="3708271"/>
            <a:ext cx="3562993" cy="109622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 &amp; Deployment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codebase management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Render / Heroku /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Vercel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quick deployment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D863C3-B184-2320-D1D2-5548CFED889D}"/>
              </a:ext>
            </a:extLst>
          </p:cNvPr>
          <p:cNvSpPr/>
          <p:nvPr/>
        </p:nvSpPr>
        <p:spPr>
          <a:xfrm>
            <a:off x="4194150" y="4974772"/>
            <a:ext cx="3562993" cy="158364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(Future Enhancements)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Flutter / React Native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full mobile app deployment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Firebase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authentication &amp; real-time database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D39D80-1418-8775-DC26-5FE7CA8E41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8821" y="3253264"/>
            <a:ext cx="1603102" cy="11951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642F20-25F9-5680-3B29-B92B3DB52F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895" y="1693784"/>
            <a:ext cx="1615842" cy="14012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B18B7EC-8D9D-7B4D-8055-1A6831807E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2234" y="5686068"/>
            <a:ext cx="1634761" cy="10137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33E04A-F092-8307-2AC8-B5DDFFA0671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234" y="4643366"/>
            <a:ext cx="1634761" cy="847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0802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3E4F19A7-A959-40BB-972C-4880BAF8EB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</TotalTime>
  <Words>921</Words>
  <Application>Microsoft Office PowerPoint</Application>
  <PresentationFormat>Widescreen</PresentationFormat>
  <Paragraphs>118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Shivansee .</dc:creator>
  <cp:lastModifiedBy>Rudraksh Sachdeva</cp:lastModifiedBy>
  <cp:revision>2</cp:revision>
  <dcterms:created xsi:type="dcterms:W3CDTF">2025-08-24T12:59:22Z</dcterms:created>
  <dcterms:modified xsi:type="dcterms:W3CDTF">2025-09-06T08:43:49Z</dcterms:modified>
</cp:coreProperties>
</file>