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1" d="100"/>
          <a:sy n="11" d="100"/>
        </p:scale>
        <p:origin x="1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56" y="4857293"/>
            <a:ext cx="27157680" cy="228234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800" spc="-18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137" y="28515974"/>
            <a:ext cx="27157680" cy="73152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8640" cap="all" spc="720" baseline="0">
                <a:solidFill>
                  <a:schemeClr val="tx2"/>
                </a:solidFill>
                <a:latin typeface="+mj-lt"/>
              </a:defRPr>
            </a:lvl1pPr>
            <a:lvl2pPr marL="1645920" indent="0" algn="ctr">
              <a:buNone/>
              <a:defRPr sz="8640"/>
            </a:lvl2pPr>
            <a:lvl3pPr marL="3291840" indent="0" algn="ctr">
              <a:buNone/>
              <a:defRPr sz="8640"/>
            </a:lvl3pPr>
            <a:lvl4pPr marL="4937760" indent="0" algn="ctr">
              <a:buNone/>
              <a:defRPr sz="7200"/>
            </a:lvl4pPr>
            <a:lvl5pPr marL="6583680" indent="0" algn="ctr">
              <a:buNone/>
              <a:defRPr sz="7200"/>
            </a:lvl5pPr>
            <a:lvl6pPr marL="8229600" indent="0" algn="ctr">
              <a:buNone/>
              <a:defRPr sz="7200"/>
            </a:lvl6pPr>
            <a:lvl7pPr marL="9875520" indent="0" algn="ctr">
              <a:buNone/>
              <a:defRPr sz="7200"/>
            </a:lvl7pPr>
            <a:lvl8pPr marL="11521440" indent="0" algn="ctr">
              <a:buNone/>
              <a:defRPr sz="7200"/>
            </a:lvl8pPr>
            <a:lvl9pPr marL="13167360" indent="0" algn="ctr">
              <a:buNone/>
              <a:defRPr sz="7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3260678" y="27797760"/>
            <a:ext cx="266639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1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638733"/>
            <a:ext cx="7098030" cy="368633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638733"/>
            <a:ext cx="20882610" cy="3686334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9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56" y="4857293"/>
            <a:ext cx="27157680" cy="2282342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8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6" y="28500019"/>
            <a:ext cx="27157680" cy="73152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8640" cap="all" spc="720" baseline="0">
                <a:solidFill>
                  <a:schemeClr val="tx2"/>
                </a:solidFill>
                <a:latin typeface="+mj-lt"/>
              </a:defRPr>
            </a:lvl1pPr>
            <a:lvl2pPr marL="164592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3260678" y="27797760"/>
            <a:ext cx="2666390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7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62656" y="1834269"/>
            <a:ext cx="27157680" cy="928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2656" y="11812707"/>
            <a:ext cx="13331952" cy="25749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8384" y="11812704"/>
            <a:ext cx="13331952" cy="25749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62656" y="1834269"/>
            <a:ext cx="27157680" cy="92848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6" y="11814733"/>
            <a:ext cx="13331952" cy="471220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7200" b="0" cap="all" baseline="0">
                <a:solidFill>
                  <a:schemeClr val="tx2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656" y="16526944"/>
            <a:ext cx="13331952" cy="21035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88384" y="11814733"/>
            <a:ext cx="13331952" cy="471220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7200" b="0" cap="all" baseline="0">
                <a:solidFill>
                  <a:schemeClr val="tx2"/>
                </a:solidFill>
              </a:defRPr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88384" y="16526938"/>
            <a:ext cx="13331952" cy="21035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7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577" y="40965120"/>
            <a:ext cx="32909828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5" y="40539623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" y="0"/>
            <a:ext cx="10937135" cy="4389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908191" y="0"/>
            <a:ext cx="172822" cy="438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0" y="3803898"/>
            <a:ext cx="8641080" cy="14630400"/>
          </a:xfrm>
        </p:spPr>
        <p:txBody>
          <a:bodyPr anchor="b">
            <a:normAutofit/>
          </a:bodyPr>
          <a:lstStyle>
            <a:lvl1pPr>
              <a:defRPr sz="1296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620" y="4681728"/>
            <a:ext cx="17529048" cy="33649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4440" y="18726912"/>
            <a:ext cx="8641080" cy="216263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5400">
                <a:solidFill>
                  <a:srgbClr val="FFFFFF"/>
                </a:solidFill>
              </a:defRPr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6884" y="41342634"/>
            <a:ext cx="7069979" cy="2336800"/>
          </a:xfrm>
        </p:spPr>
        <p:txBody>
          <a:bodyPr/>
          <a:lstStyle>
            <a:lvl1pPr algn="l">
              <a:defRPr/>
            </a:lvl1pPr>
          </a:lstStyle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61620" y="41342634"/>
            <a:ext cx="12550140" cy="23368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35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31699200"/>
            <a:ext cx="32909828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5" y="31456486"/>
            <a:ext cx="32909828" cy="4096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56" y="32479488"/>
            <a:ext cx="27322272" cy="5266944"/>
          </a:xfrm>
        </p:spPr>
        <p:txBody>
          <a:bodyPr tIns="0" bIns="0" anchor="b">
            <a:noAutofit/>
          </a:bodyPr>
          <a:lstStyle>
            <a:lvl1pPr>
              <a:defRPr sz="1296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" y="0"/>
            <a:ext cx="32918360" cy="3145648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2656" y="37804954"/>
            <a:ext cx="27322272" cy="380390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160"/>
              </a:spcAft>
              <a:buNone/>
              <a:defRPr sz="5400">
                <a:solidFill>
                  <a:srgbClr val="FFFFFF"/>
                </a:solidFill>
              </a:defRPr>
            </a:lvl1pPr>
            <a:lvl2pPr marL="1645920" indent="0">
              <a:buNone/>
              <a:defRPr sz="4320"/>
            </a:lvl2pPr>
            <a:lvl3pPr marL="3291840" indent="0">
              <a:buNone/>
              <a:defRPr sz="3600"/>
            </a:lvl3pPr>
            <a:lvl4pPr marL="4937760" indent="0">
              <a:buNone/>
              <a:defRPr sz="3240"/>
            </a:lvl4pPr>
            <a:lvl5pPr marL="6583680" indent="0">
              <a:buNone/>
              <a:defRPr sz="3240"/>
            </a:lvl5pPr>
            <a:lvl6pPr marL="8229600" indent="0">
              <a:buNone/>
              <a:defRPr sz="3240"/>
            </a:lvl6pPr>
            <a:lvl7pPr marL="9875520" indent="0">
              <a:buNone/>
              <a:defRPr sz="3240"/>
            </a:lvl7pPr>
            <a:lvl8pPr marL="11521440" indent="0">
              <a:buNone/>
              <a:defRPr sz="3240"/>
            </a:lvl8pPr>
            <a:lvl9pPr marL="13167360" indent="0">
              <a:buNone/>
              <a:defRPr sz="32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0965120"/>
            <a:ext cx="32918404" cy="2926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40539622"/>
            <a:ext cx="32918404" cy="425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2656" y="1834269"/>
            <a:ext cx="27157680" cy="9284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2654" y="11812698"/>
            <a:ext cx="27157684" cy="25749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2661" y="41342634"/>
            <a:ext cx="667513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rgbClr val="FFFFFF"/>
                </a:solidFill>
              </a:defRPr>
            </a:lvl1pPr>
          </a:lstStyle>
          <a:p>
            <a:fld id="{E92AE15F-618E-430C-8012-B4BE1BCE4185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52702" y="41342634"/>
            <a:ext cx="13021571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731240" y="41342634"/>
            <a:ext cx="3542468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rgbClr val="FFFFFF"/>
                </a:solidFill>
              </a:defRPr>
            </a:lvl1pPr>
          </a:lstStyle>
          <a:p>
            <a:fld id="{10500CE1-D77C-466F-9401-38DF71158E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3222536" y="11122208"/>
            <a:ext cx="2691079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3291840" rtl="0" eaLnBrk="1" latinLnBrk="0" hangingPunct="1">
        <a:lnSpc>
          <a:spcPct val="85000"/>
        </a:lnSpc>
        <a:spcBef>
          <a:spcPct val="0"/>
        </a:spcBef>
        <a:buNone/>
        <a:defRPr sz="17280" kern="1200" spc="-18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9184" indent="-329184" algn="l" defTabSz="3291840" rtl="0" eaLnBrk="1" latinLnBrk="0" hangingPunct="1">
        <a:lnSpc>
          <a:spcPct val="90000"/>
        </a:lnSpc>
        <a:spcBef>
          <a:spcPts val="4320"/>
        </a:spcBef>
        <a:spcAft>
          <a:spcPts val="7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7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382573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6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040941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699309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357677" indent="-658368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96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68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40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6120000" indent="-822960" algn="l" defTabSz="3291840" rtl="0" eaLnBrk="1" latinLnBrk="0" hangingPunct="1">
        <a:lnSpc>
          <a:spcPct val="90000"/>
        </a:lnSpc>
        <a:spcBef>
          <a:spcPts val="720"/>
        </a:spcBef>
        <a:spcAft>
          <a:spcPts val="1440"/>
        </a:spcAft>
        <a:buClr>
          <a:schemeClr val="accent1"/>
        </a:buClr>
        <a:buFont typeface="Calibri" pitchFamily="34" charset="0"/>
        <a:buChar char="◦"/>
        <a:defRPr sz="50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768A-843C-7108-DA3A-6CB81ED55DA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4084638"/>
            <a:ext cx="10209213" cy="11290300"/>
          </a:xfrm>
        </p:spPr>
        <p:txBody>
          <a:bodyPr>
            <a:normAutofit/>
          </a:bodyPr>
          <a:lstStyle/>
          <a:p>
            <a:r>
              <a:rPr lang="en-IN" sz="5000" dirty="0"/>
              <a:t>X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36B4CD-A731-F4D2-CF9F-6BA5E9624E44}"/>
              </a:ext>
            </a:extLst>
          </p:cNvPr>
          <p:cNvSpPr/>
          <p:nvPr/>
        </p:nvSpPr>
        <p:spPr>
          <a:xfrm>
            <a:off x="4084320" y="63679"/>
            <a:ext cx="28834080" cy="3108959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0" dirty="0">
                <a:solidFill>
                  <a:schemeClr val="tx1"/>
                </a:solidFill>
              </a:rPr>
              <a:t>YouTube Comment Analyzer Using Natural Language 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AA505D-97B3-0724-7C3B-4791A6322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0"/>
            <a:ext cx="4084320" cy="310895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9AE373-084F-7E3B-14EE-9934358BE056}"/>
              </a:ext>
            </a:extLst>
          </p:cNvPr>
          <p:cNvSpPr/>
          <p:nvPr/>
        </p:nvSpPr>
        <p:spPr>
          <a:xfrm>
            <a:off x="348343" y="4719956"/>
            <a:ext cx="14456229" cy="7045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712B49-34A0-3455-3EB3-07DDD7529528}"/>
              </a:ext>
            </a:extLst>
          </p:cNvPr>
          <p:cNvSpPr/>
          <p:nvPr/>
        </p:nvSpPr>
        <p:spPr>
          <a:xfrm>
            <a:off x="2907937" y="3688411"/>
            <a:ext cx="9337040" cy="15633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dirty="0"/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10F346-A619-4125-AF19-6CCC0FD4F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37" y="5647052"/>
            <a:ext cx="9337040" cy="563054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870070E-537A-2FE1-29C8-CD1E296E3040}"/>
              </a:ext>
            </a:extLst>
          </p:cNvPr>
          <p:cNvSpPr/>
          <p:nvPr/>
        </p:nvSpPr>
        <p:spPr>
          <a:xfrm>
            <a:off x="18462171" y="4719956"/>
            <a:ext cx="14107886" cy="70453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3145E-B622-ADCB-1247-DC224BB8489D}"/>
              </a:ext>
            </a:extLst>
          </p:cNvPr>
          <p:cNvSpPr/>
          <p:nvPr/>
        </p:nvSpPr>
        <p:spPr>
          <a:xfrm>
            <a:off x="20673422" y="3688411"/>
            <a:ext cx="9337040" cy="15633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dirty="0"/>
              <a:t>SVM Model For Comment Analysis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1D0E40-153C-E913-CC6A-5D564DB47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935" y="5767554"/>
            <a:ext cx="9893664" cy="551004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F42CC3-07C5-D383-CE13-35FF80849C60}"/>
              </a:ext>
            </a:extLst>
          </p:cNvPr>
          <p:cNvSpPr/>
          <p:nvPr/>
        </p:nvSpPr>
        <p:spPr>
          <a:xfrm>
            <a:off x="348343" y="14964158"/>
            <a:ext cx="14201504" cy="69543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882E57-09AF-1FE2-F083-69EE5424761A}"/>
              </a:ext>
            </a:extLst>
          </p:cNvPr>
          <p:cNvSpPr/>
          <p:nvPr/>
        </p:nvSpPr>
        <p:spPr>
          <a:xfrm>
            <a:off x="3296920" y="13932613"/>
            <a:ext cx="9337040" cy="15633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dirty="0"/>
              <a:t>Different Accuracies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478CED-60AB-C216-300B-2D12EBF78C6F}"/>
              </a:ext>
            </a:extLst>
          </p:cNvPr>
          <p:cNvSpPr/>
          <p:nvPr/>
        </p:nvSpPr>
        <p:spPr>
          <a:xfrm>
            <a:off x="18368555" y="14919805"/>
            <a:ext cx="14201502" cy="69986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8932F67-EFE9-DC17-84C7-7858BB5689C2}"/>
              </a:ext>
            </a:extLst>
          </p:cNvPr>
          <p:cNvSpPr/>
          <p:nvPr/>
        </p:nvSpPr>
        <p:spPr>
          <a:xfrm>
            <a:off x="19641457" y="13888260"/>
            <a:ext cx="9337040" cy="15633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dirty="0"/>
              <a:t>Introduction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027A20-A101-9922-F0F2-2789C226124B}"/>
              </a:ext>
            </a:extLst>
          </p:cNvPr>
          <p:cNvSpPr/>
          <p:nvPr/>
        </p:nvSpPr>
        <p:spPr>
          <a:xfrm>
            <a:off x="348343" y="26755678"/>
            <a:ext cx="14456229" cy="7625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007D06-8E62-080E-CC73-660CDFD65A1D}"/>
              </a:ext>
            </a:extLst>
          </p:cNvPr>
          <p:cNvSpPr/>
          <p:nvPr/>
        </p:nvSpPr>
        <p:spPr>
          <a:xfrm>
            <a:off x="2907937" y="25724133"/>
            <a:ext cx="9337040" cy="15633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dirty="0"/>
              <a:t>Introduction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2DDDA76-B31D-9931-CDE3-CB0C57F15FEE}"/>
              </a:ext>
            </a:extLst>
          </p:cNvPr>
          <p:cNvSpPr/>
          <p:nvPr/>
        </p:nvSpPr>
        <p:spPr>
          <a:xfrm>
            <a:off x="17131802" y="26636400"/>
            <a:ext cx="15438255" cy="82327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6C1BE7D-9F4E-4CA9-D37B-203E43A93BFC}"/>
              </a:ext>
            </a:extLst>
          </p:cNvPr>
          <p:cNvSpPr/>
          <p:nvPr/>
        </p:nvSpPr>
        <p:spPr>
          <a:xfrm>
            <a:off x="19691396" y="25604855"/>
            <a:ext cx="9337040" cy="156337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0" dirty="0"/>
              <a:t>Introduction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242CC8D-9D5C-406A-F62E-F15D343A7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1" y="15886919"/>
            <a:ext cx="10739710" cy="60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760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19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rudrapatel2992003@gmail.com</dc:creator>
  <cp:lastModifiedBy>rudrapatel2992003@gmail.com</cp:lastModifiedBy>
  <cp:revision>1</cp:revision>
  <dcterms:created xsi:type="dcterms:W3CDTF">2024-02-25T16:09:47Z</dcterms:created>
  <dcterms:modified xsi:type="dcterms:W3CDTF">2024-02-25T18:14:39Z</dcterms:modified>
</cp:coreProperties>
</file>