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6"/>
  </p:notesMasterIdLst>
  <p:sldIdLst>
    <p:sldId id="256" r:id="rId2"/>
    <p:sldId id="257" r:id="rId3"/>
    <p:sldId id="260" r:id="rId4"/>
    <p:sldId id="258" r:id="rId5"/>
    <p:sldId id="259" r:id="rId6"/>
    <p:sldId id="270" r:id="rId7"/>
    <p:sldId id="271" r:id="rId8"/>
    <p:sldId id="265" r:id="rId9"/>
    <p:sldId id="266" r:id="rId10"/>
    <p:sldId id="267" r:id="rId11"/>
    <p:sldId id="268" r:id="rId12"/>
    <p:sldId id="269" r:id="rId13"/>
    <p:sldId id="27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5664A-FCCD-4308-927E-0059E52ABF24}" v="40" dt="2024-01-19T07:49:55.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049" autoAdjust="0"/>
  </p:normalViewPr>
  <p:slideViewPr>
    <p:cSldViewPr snapToGrid="0">
      <p:cViewPr varScale="1">
        <p:scale>
          <a:sx n="65" d="100"/>
          <a:sy n="65" d="100"/>
        </p:scale>
        <p:origin x="700" y="60"/>
      </p:cViewPr>
      <p:guideLst/>
    </p:cSldViewPr>
  </p:slideViewPr>
  <p:outlineViewPr>
    <p:cViewPr>
      <p:scale>
        <a:sx n="33" d="100"/>
        <a:sy n="33" d="100"/>
      </p:scale>
      <p:origin x="0" y="-5108"/>
    </p:cViewPr>
  </p:outlineViewPr>
  <p:notesTextViewPr>
    <p:cViewPr>
      <p:scale>
        <a:sx n="1" d="1"/>
        <a:sy n="1" d="1"/>
      </p:scale>
      <p:origin x="0" y="0"/>
    </p:cViewPr>
  </p:notesTextViewPr>
  <p:sorterViewPr>
    <p:cViewPr>
      <p:scale>
        <a:sx n="100" d="100"/>
        <a:sy n="100" d="100"/>
      </p:scale>
      <p:origin x="0" y="-2616"/>
    </p:cViewPr>
  </p:sorterViewPr>
  <p:notesViewPr>
    <p:cSldViewPr snapToGrid="0">
      <p:cViewPr varScale="1">
        <p:scale>
          <a:sx n="53" d="100"/>
          <a:sy n="53" d="100"/>
        </p:scale>
        <p:origin x="2648"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dra patel" userId="e0bf67ee025e264e" providerId="LiveId" clId="{23C5664A-FCCD-4308-927E-0059E52ABF24}"/>
    <pc:docChg chg="undo custSel addSld delSld modSld sldOrd">
      <pc:chgData name="rudra patel" userId="e0bf67ee025e264e" providerId="LiveId" clId="{23C5664A-FCCD-4308-927E-0059E52ABF24}" dt="2024-01-19T11:08:25.124" v="277" actId="47"/>
      <pc:docMkLst>
        <pc:docMk/>
      </pc:docMkLst>
      <pc:sldChg chg="modSp mod">
        <pc:chgData name="rudra patel" userId="e0bf67ee025e264e" providerId="LiveId" clId="{23C5664A-FCCD-4308-927E-0059E52ABF24}" dt="2024-01-19T07:29:46.116" v="264"/>
        <pc:sldMkLst>
          <pc:docMk/>
          <pc:sldMk cId="233051835" sldId="256"/>
        </pc:sldMkLst>
        <pc:spChg chg="mod">
          <ac:chgData name="rudra patel" userId="e0bf67ee025e264e" providerId="LiveId" clId="{23C5664A-FCCD-4308-927E-0059E52ABF24}" dt="2024-01-19T07:29:46.116" v="264"/>
          <ac:spMkLst>
            <pc:docMk/>
            <pc:sldMk cId="233051835" sldId="256"/>
            <ac:spMk id="2" creationId="{E309C45C-F74C-DF00-23FA-2E43FC76B11B}"/>
          </ac:spMkLst>
        </pc:spChg>
      </pc:sldChg>
      <pc:sldChg chg="modSp">
        <pc:chgData name="rudra patel" userId="e0bf67ee025e264e" providerId="LiveId" clId="{23C5664A-FCCD-4308-927E-0059E52ABF24}" dt="2024-01-19T07:29:46.116" v="264"/>
        <pc:sldMkLst>
          <pc:docMk/>
          <pc:sldMk cId="512526330" sldId="257"/>
        </pc:sldMkLst>
        <pc:spChg chg="mod">
          <ac:chgData name="rudra patel" userId="e0bf67ee025e264e" providerId="LiveId" clId="{23C5664A-FCCD-4308-927E-0059E52ABF24}" dt="2024-01-19T07:29:46.116" v="264"/>
          <ac:spMkLst>
            <pc:docMk/>
            <pc:sldMk cId="512526330" sldId="257"/>
            <ac:spMk id="2" creationId="{602952F7-96FA-7F21-BF68-8B5124EB806E}"/>
          </ac:spMkLst>
        </pc:spChg>
        <pc:spChg chg="mod">
          <ac:chgData name="rudra patel" userId="e0bf67ee025e264e" providerId="LiveId" clId="{23C5664A-FCCD-4308-927E-0059E52ABF24}" dt="2024-01-19T07:29:46.116" v="264"/>
          <ac:spMkLst>
            <pc:docMk/>
            <pc:sldMk cId="512526330" sldId="257"/>
            <ac:spMk id="3" creationId="{E43043B5-3421-08FA-84A8-06322A1C28E3}"/>
          </ac:spMkLst>
        </pc:spChg>
      </pc:sldChg>
      <pc:sldChg chg="modSp mod">
        <pc:chgData name="rudra patel" userId="e0bf67ee025e264e" providerId="LiveId" clId="{23C5664A-FCCD-4308-927E-0059E52ABF24}" dt="2024-01-19T07:29:46.272" v="266" actId="27636"/>
        <pc:sldMkLst>
          <pc:docMk/>
          <pc:sldMk cId="2302547906" sldId="258"/>
        </pc:sldMkLst>
        <pc:spChg chg="mod">
          <ac:chgData name="rudra patel" userId="e0bf67ee025e264e" providerId="LiveId" clId="{23C5664A-FCCD-4308-927E-0059E52ABF24}" dt="2024-01-19T07:29:46.116" v="264"/>
          <ac:spMkLst>
            <pc:docMk/>
            <pc:sldMk cId="2302547906" sldId="258"/>
            <ac:spMk id="2" creationId="{5379AC7F-63BC-0255-56D0-B9FF542BB752}"/>
          </ac:spMkLst>
        </pc:spChg>
        <pc:spChg chg="mod">
          <ac:chgData name="rudra patel" userId="e0bf67ee025e264e" providerId="LiveId" clId="{23C5664A-FCCD-4308-927E-0059E52ABF24}" dt="2024-01-19T07:29:46.272" v="266" actId="27636"/>
          <ac:spMkLst>
            <pc:docMk/>
            <pc:sldMk cId="2302547906" sldId="258"/>
            <ac:spMk id="3" creationId="{BDCAD2B2-843E-0B42-FA40-9D169738EAE5}"/>
          </ac:spMkLst>
        </pc:spChg>
      </pc:sldChg>
      <pc:sldChg chg="modSp">
        <pc:chgData name="rudra patel" userId="e0bf67ee025e264e" providerId="LiveId" clId="{23C5664A-FCCD-4308-927E-0059E52ABF24}" dt="2024-01-19T07:29:46.116" v="264"/>
        <pc:sldMkLst>
          <pc:docMk/>
          <pc:sldMk cId="2453259420" sldId="259"/>
        </pc:sldMkLst>
        <pc:spChg chg="mod">
          <ac:chgData name="rudra patel" userId="e0bf67ee025e264e" providerId="LiveId" clId="{23C5664A-FCCD-4308-927E-0059E52ABF24}" dt="2024-01-19T07:29:46.116" v="264"/>
          <ac:spMkLst>
            <pc:docMk/>
            <pc:sldMk cId="2453259420" sldId="259"/>
            <ac:spMk id="2" creationId="{CA63243E-EFC8-1F27-1779-B0E2DCF5C86F}"/>
          </ac:spMkLst>
        </pc:spChg>
      </pc:sldChg>
      <pc:sldChg chg="modSp mod">
        <pc:chgData name="rudra patel" userId="e0bf67ee025e264e" providerId="LiveId" clId="{23C5664A-FCCD-4308-927E-0059E52ABF24}" dt="2024-01-19T07:29:46.265" v="265" actId="27636"/>
        <pc:sldMkLst>
          <pc:docMk/>
          <pc:sldMk cId="3310734504" sldId="260"/>
        </pc:sldMkLst>
        <pc:spChg chg="mod">
          <ac:chgData name="rudra patel" userId="e0bf67ee025e264e" providerId="LiveId" clId="{23C5664A-FCCD-4308-927E-0059E52ABF24}" dt="2024-01-19T07:29:46.116" v="264"/>
          <ac:spMkLst>
            <pc:docMk/>
            <pc:sldMk cId="3310734504" sldId="260"/>
            <ac:spMk id="2" creationId="{AD18C9F2-0787-EAE5-609B-DEE9378D6BF5}"/>
          </ac:spMkLst>
        </pc:spChg>
        <pc:spChg chg="mod">
          <ac:chgData name="rudra patel" userId="e0bf67ee025e264e" providerId="LiveId" clId="{23C5664A-FCCD-4308-927E-0059E52ABF24}" dt="2024-01-19T07:29:46.265" v="265" actId="27636"/>
          <ac:spMkLst>
            <pc:docMk/>
            <pc:sldMk cId="3310734504" sldId="260"/>
            <ac:spMk id="3" creationId="{404AC652-5E8D-6EAA-15B8-AD5E5A9B0586}"/>
          </ac:spMkLst>
        </pc:spChg>
      </pc:sldChg>
      <pc:sldChg chg="del">
        <pc:chgData name="rudra patel" userId="e0bf67ee025e264e" providerId="LiveId" clId="{23C5664A-FCCD-4308-927E-0059E52ABF24}" dt="2024-01-19T11:08:18.591" v="274" actId="47"/>
        <pc:sldMkLst>
          <pc:docMk/>
          <pc:sldMk cId="1351678471" sldId="261"/>
        </pc:sldMkLst>
      </pc:sldChg>
      <pc:sldChg chg="del">
        <pc:chgData name="rudra patel" userId="e0bf67ee025e264e" providerId="LiveId" clId="{23C5664A-FCCD-4308-927E-0059E52ABF24}" dt="2024-01-19T11:08:21.466" v="275" actId="47"/>
        <pc:sldMkLst>
          <pc:docMk/>
          <pc:sldMk cId="1693145462" sldId="262"/>
        </pc:sldMkLst>
      </pc:sldChg>
      <pc:sldChg chg="del">
        <pc:chgData name="rudra patel" userId="e0bf67ee025e264e" providerId="LiveId" clId="{23C5664A-FCCD-4308-927E-0059E52ABF24}" dt="2024-01-19T11:08:22.136" v="276" actId="47"/>
        <pc:sldMkLst>
          <pc:docMk/>
          <pc:sldMk cId="1720585400" sldId="263"/>
        </pc:sldMkLst>
      </pc:sldChg>
      <pc:sldChg chg="del">
        <pc:chgData name="rudra patel" userId="e0bf67ee025e264e" providerId="LiveId" clId="{23C5664A-FCCD-4308-927E-0059E52ABF24}" dt="2024-01-19T11:08:25.124" v="277" actId="47"/>
        <pc:sldMkLst>
          <pc:docMk/>
          <pc:sldMk cId="767066137" sldId="264"/>
        </pc:sldMkLst>
      </pc:sldChg>
      <pc:sldChg chg="addSp delSp modSp mod modClrScheme chgLayout">
        <pc:chgData name="rudra patel" userId="e0bf67ee025e264e" providerId="LiveId" clId="{23C5664A-FCCD-4308-927E-0059E52ABF24}" dt="2024-01-19T03:51:56.200" v="117" actId="20577"/>
        <pc:sldMkLst>
          <pc:docMk/>
          <pc:sldMk cId="1777444178" sldId="265"/>
        </pc:sldMkLst>
        <pc:spChg chg="del mod">
          <ac:chgData name="rudra patel" userId="e0bf67ee025e264e" providerId="LiveId" clId="{23C5664A-FCCD-4308-927E-0059E52ABF24}" dt="2024-01-19T03:40:55.242" v="15" actId="478"/>
          <ac:spMkLst>
            <pc:docMk/>
            <pc:sldMk cId="1777444178" sldId="265"/>
            <ac:spMk id="2" creationId="{D7BE160C-816A-1CA5-448B-2D8993E8D157}"/>
          </ac:spMkLst>
        </pc:spChg>
        <pc:spChg chg="del mod">
          <ac:chgData name="rudra patel" userId="e0bf67ee025e264e" providerId="LiveId" clId="{23C5664A-FCCD-4308-927E-0059E52ABF24}" dt="2024-01-19T03:40:13.898" v="8" actId="478"/>
          <ac:spMkLst>
            <pc:docMk/>
            <pc:sldMk cId="1777444178" sldId="265"/>
            <ac:spMk id="3" creationId="{B28C9558-5A9B-084A-E779-FEADA4ADE4CB}"/>
          </ac:spMkLst>
        </pc:spChg>
        <pc:spChg chg="add mod ord">
          <ac:chgData name="rudra patel" userId="e0bf67ee025e264e" providerId="LiveId" clId="{23C5664A-FCCD-4308-927E-0059E52ABF24}" dt="2024-01-19T03:51:56.200" v="117" actId="20577"/>
          <ac:spMkLst>
            <pc:docMk/>
            <pc:sldMk cId="1777444178" sldId="265"/>
            <ac:spMk id="9" creationId="{5373D36B-8E89-F7EE-468B-4A56EDB4327E}"/>
          </ac:spMkLst>
        </pc:spChg>
        <pc:spChg chg="add del mod ord">
          <ac:chgData name="rudra patel" userId="e0bf67ee025e264e" providerId="LiveId" clId="{23C5664A-FCCD-4308-927E-0059E52ABF24}" dt="2024-01-19T03:50:22.661" v="53" actId="478"/>
          <ac:spMkLst>
            <pc:docMk/>
            <pc:sldMk cId="1777444178" sldId="265"/>
            <ac:spMk id="10" creationId="{407DF97B-FA66-8885-761A-EE941E3D2859}"/>
          </ac:spMkLst>
        </pc:spChg>
        <pc:graphicFrameChg chg="add del mod">
          <ac:chgData name="rudra patel" userId="e0bf67ee025e264e" providerId="LiveId" clId="{23C5664A-FCCD-4308-927E-0059E52ABF24}" dt="2024-01-19T03:42:22.069" v="17" actId="478"/>
          <ac:graphicFrameMkLst>
            <pc:docMk/>
            <pc:sldMk cId="1777444178" sldId="265"/>
            <ac:graphicFrameMk id="4" creationId="{125CF3FA-E486-B384-0012-A1F402EAD551}"/>
          </ac:graphicFrameMkLst>
        </pc:graphicFrameChg>
        <pc:picChg chg="add mod">
          <ac:chgData name="rudra patel" userId="e0bf67ee025e264e" providerId="LiveId" clId="{23C5664A-FCCD-4308-927E-0059E52ABF24}" dt="2024-01-19T03:49:30.308" v="45" actId="14100"/>
          <ac:picMkLst>
            <pc:docMk/>
            <pc:sldMk cId="1777444178" sldId="265"/>
            <ac:picMk id="6" creationId="{61484E9A-79C2-4CE6-824F-0978710E736E}"/>
          </ac:picMkLst>
        </pc:picChg>
        <pc:picChg chg="add del mod">
          <ac:chgData name="rudra patel" userId="e0bf67ee025e264e" providerId="LiveId" clId="{23C5664A-FCCD-4308-927E-0059E52ABF24}" dt="2024-01-19T03:45:11.074" v="31" actId="478"/>
          <ac:picMkLst>
            <pc:docMk/>
            <pc:sldMk cId="1777444178" sldId="265"/>
            <ac:picMk id="8" creationId="{DAD68418-3BAE-0304-A676-1C1C24D8D0EA}"/>
          </ac:picMkLst>
        </pc:picChg>
      </pc:sldChg>
      <pc:sldChg chg="addSp delSp modSp new mod ord">
        <pc:chgData name="rudra patel" userId="e0bf67ee025e264e" providerId="LiveId" clId="{23C5664A-FCCD-4308-927E-0059E52ABF24}" dt="2024-01-19T03:45:35.073" v="36" actId="1076"/>
        <pc:sldMkLst>
          <pc:docMk/>
          <pc:sldMk cId="1924382026" sldId="266"/>
        </pc:sldMkLst>
        <pc:spChg chg="del">
          <ac:chgData name="rudra patel" userId="e0bf67ee025e264e" providerId="LiveId" clId="{23C5664A-FCCD-4308-927E-0059E52ABF24}" dt="2024-01-19T03:44:58.095" v="29" actId="478"/>
          <ac:spMkLst>
            <pc:docMk/>
            <pc:sldMk cId="1924382026" sldId="266"/>
            <ac:spMk id="2" creationId="{9454EA99-6488-F5BA-FD0F-0152D134FEE9}"/>
          </ac:spMkLst>
        </pc:spChg>
        <pc:spChg chg="del mod">
          <ac:chgData name="rudra patel" userId="e0bf67ee025e264e" providerId="LiveId" clId="{23C5664A-FCCD-4308-927E-0059E52ABF24}" dt="2024-01-19T03:44:53.677" v="28" actId="478"/>
          <ac:spMkLst>
            <pc:docMk/>
            <pc:sldMk cId="1924382026" sldId="266"/>
            <ac:spMk id="3" creationId="{2B90D8CE-8738-8C77-7669-20B536C7C970}"/>
          </ac:spMkLst>
        </pc:spChg>
        <pc:picChg chg="add mod">
          <ac:chgData name="rudra patel" userId="e0bf67ee025e264e" providerId="LiveId" clId="{23C5664A-FCCD-4308-927E-0059E52ABF24}" dt="2024-01-19T03:45:35.073" v="36" actId="1076"/>
          <ac:picMkLst>
            <pc:docMk/>
            <pc:sldMk cId="1924382026" sldId="266"/>
            <ac:picMk id="5" creationId="{DC243866-B730-C97B-707B-23D38A22F352}"/>
          </ac:picMkLst>
        </pc:picChg>
      </pc:sldChg>
      <pc:sldChg chg="addSp delSp modSp new mod modClrScheme chgLayout">
        <pc:chgData name="rudra patel" userId="e0bf67ee025e264e" providerId="LiveId" clId="{23C5664A-FCCD-4308-927E-0059E52ABF24}" dt="2024-01-19T03:56:17.264" v="184"/>
        <pc:sldMkLst>
          <pc:docMk/>
          <pc:sldMk cId="979851756" sldId="267"/>
        </pc:sldMkLst>
        <pc:spChg chg="del">
          <ac:chgData name="rudra patel" userId="e0bf67ee025e264e" providerId="LiveId" clId="{23C5664A-FCCD-4308-927E-0059E52ABF24}" dt="2024-01-19T03:47:10.081" v="43" actId="478"/>
          <ac:spMkLst>
            <pc:docMk/>
            <pc:sldMk cId="979851756" sldId="267"/>
            <ac:spMk id="2" creationId="{4A73613A-298F-F823-A965-29B942FCF052}"/>
          </ac:spMkLst>
        </pc:spChg>
        <pc:spChg chg="del">
          <ac:chgData name="rudra patel" userId="e0bf67ee025e264e" providerId="LiveId" clId="{23C5664A-FCCD-4308-927E-0059E52ABF24}" dt="2024-01-19T03:46:59.700" v="42" actId="478"/>
          <ac:spMkLst>
            <pc:docMk/>
            <pc:sldMk cId="979851756" sldId="267"/>
            <ac:spMk id="3" creationId="{AAE73DAB-0435-6079-87EC-1898406E64A4}"/>
          </ac:spMkLst>
        </pc:spChg>
        <pc:spChg chg="add mod">
          <ac:chgData name="rudra patel" userId="e0bf67ee025e264e" providerId="LiveId" clId="{23C5664A-FCCD-4308-927E-0059E52ABF24}" dt="2024-01-19T03:55:21.005" v="178" actId="20577"/>
          <ac:spMkLst>
            <pc:docMk/>
            <pc:sldMk cId="979851756" sldId="267"/>
            <ac:spMk id="4" creationId="{532DC7CD-1B78-C7D6-190D-96DE915EA3C9}"/>
          </ac:spMkLst>
        </pc:spChg>
        <pc:spChg chg="add del mod">
          <ac:chgData name="rudra patel" userId="e0bf67ee025e264e" providerId="LiveId" clId="{23C5664A-FCCD-4308-927E-0059E52ABF24}" dt="2024-01-19T03:55:52.454" v="183" actId="478"/>
          <ac:spMkLst>
            <pc:docMk/>
            <pc:sldMk cId="979851756" sldId="267"/>
            <ac:spMk id="5" creationId="{D6024E35-140E-3405-5FEC-690CB871D613}"/>
          </ac:spMkLst>
        </pc:spChg>
        <pc:picChg chg="add mod">
          <ac:chgData name="rudra patel" userId="e0bf67ee025e264e" providerId="LiveId" clId="{23C5664A-FCCD-4308-927E-0059E52ABF24}" dt="2024-01-19T03:56:17.264" v="184"/>
          <ac:picMkLst>
            <pc:docMk/>
            <pc:sldMk cId="979851756" sldId="267"/>
            <ac:picMk id="7" creationId="{74E03F0D-80B5-CFCF-377C-8D221E080CD3}"/>
          </ac:picMkLst>
        </pc:picChg>
      </pc:sldChg>
      <pc:sldChg chg="addSp delSp modSp new mod ord">
        <pc:chgData name="rudra patel" userId="e0bf67ee025e264e" providerId="LiveId" clId="{23C5664A-FCCD-4308-927E-0059E52ABF24}" dt="2024-01-19T03:57:11.039" v="194"/>
        <pc:sldMkLst>
          <pc:docMk/>
          <pc:sldMk cId="4167409268" sldId="268"/>
        </pc:sldMkLst>
        <pc:spChg chg="del">
          <ac:chgData name="rudra patel" userId="e0bf67ee025e264e" providerId="LiveId" clId="{23C5664A-FCCD-4308-927E-0059E52ABF24}" dt="2024-01-19T03:57:03.007" v="191" actId="478"/>
          <ac:spMkLst>
            <pc:docMk/>
            <pc:sldMk cId="4167409268" sldId="268"/>
            <ac:spMk id="2" creationId="{6D9667FA-50AD-0DE4-D84B-D19C560554E0}"/>
          </ac:spMkLst>
        </pc:spChg>
        <pc:spChg chg="del mod">
          <ac:chgData name="rudra patel" userId="e0bf67ee025e264e" providerId="LiveId" clId="{23C5664A-FCCD-4308-927E-0059E52ABF24}" dt="2024-01-19T03:57:03.007" v="191" actId="478"/>
          <ac:spMkLst>
            <pc:docMk/>
            <pc:sldMk cId="4167409268" sldId="268"/>
            <ac:spMk id="3" creationId="{3CD27041-C1AA-0B93-FF9D-40E3A22F5C9B}"/>
          </ac:spMkLst>
        </pc:spChg>
        <pc:picChg chg="add mod">
          <ac:chgData name="rudra patel" userId="e0bf67ee025e264e" providerId="LiveId" clId="{23C5664A-FCCD-4308-927E-0059E52ABF24}" dt="2024-01-19T03:57:11.039" v="194"/>
          <ac:picMkLst>
            <pc:docMk/>
            <pc:sldMk cId="4167409268" sldId="268"/>
            <ac:picMk id="5" creationId="{48CCF3EF-8C6D-1401-98F4-11FB10F3BFB5}"/>
          </ac:picMkLst>
        </pc:picChg>
      </pc:sldChg>
      <pc:sldChg chg="addSp delSp modSp new mod">
        <pc:chgData name="rudra patel" userId="e0bf67ee025e264e" providerId="LiveId" clId="{23C5664A-FCCD-4308-927E-0059E52ABF24}" dt="2024-01-19T03:57:21.231" v="198"/>
        <pc:sldMkLst>
          <pc:docMk/>
          <pc:sldMk cId="3230009529" sldId="269"/>
        </pc:sldMkLst>
        <pc:spChg chg="del">
          <ac:chgData name="rudra patel" userId="e0bf67ee025e264e" providerId="LiveId" clId="{23C5664A-FCCD-4308-927E-0059E52ABF24}" dt="2024-01-19T03:57:19.366" v="197" actId="478"/>
          <ac:spMkLst>
            <pc:docMk/>
            <pc:sldMk cId="3230009529" sldId="269"/>
            <ac:spMk id="2" creationId="{7F8FA491-3DC4-387E-839A-0076B9A86681}"/>
          </ac:spMkLst>
        </pc:spChg>
        <pc:spChg chg="del mod">
          <ac:chgData name="rudra patel" userId="e0bf67ee025e264e" providerId="LiveId" clId="{23C5664A-FCCD-4308-927E-0059E52ABF24}" dt="2024-01-19T03:57:19.366" v="197" actId="478"/>
          <ac:spMkLst>
            <pc:docMk/>
            <pc:sldMk cId="3230009529" sldId="269"/>
            <ac:spMk id="3" creationId="{991DA165-AABF-1FAF-DD39-E4E5341AB191}"/>
          </ac:spMkLst>
        </pc:spChg>
        <pc:picChg chg="add mod">
          <ac:chgData name="rudra patel" userId="e0bf67ee025e264e" providerId="LiveId" clId="{23C5664A-FCCD-4308-927E-0059E52ABF24}" dt="2024-01-19T03:57:21.231" v="198"/>
          <ac:picMkLst>
            <pc:docMk/>
            <pc:sldMk cId="3230009529" sldId="269"/>
            <ac:picMk id="5" creationId="{070876B1-5FB9-A36B-DD76-9F19E5D86327}"/>
          </ac:picMkLst>
        </pc:picChg>
      </pc:sldChg>
      <pc:sldChg chg="addSp delSp modSp new mod">
        <pc:chgData name="rudra patel" userId="e0bf67ee025e264e" providerId="LiveId" clId="{23C5664A-FCCD-4308-927E-0059E52ABF24}" dt="2024-01-19T04:01:29.270" v="205" actId="14100"/>
        <pc:sldMkLst>
          <pc:docMk/>
          <pc:sldMk cId="3694217755" sldId="270"/>
        </pc:sldMkLst>
        <pc:spChg chg="del">
          <ac:chgData name="rudra patel" userId="e0bf67ee025e264e" providerId="LiveId" clId="{23C5664A-FCCD-4308-927E-0059E52ABF24}" dt="2024-01-19T04:00:12.290" v="200" actId="478"/>
          <ac:spMkLst>
            <pc:docMk/>
            <pc:sldMk cId="3694217755" sldId="270"/>
            <ac:spMk id="2" creationId="{58985684-D859-B722-98FC-BDCAB4D7A95A}"/>
          </ac:spMkLst>
        </pc:spChg>
        <pc:spChg chg="del">
          <ac:chgData name="rudra patel" userId="e0bf67ee025e264e" providerId="LiveId" clId="{23C5664A-FCCD-4308-927E-0059E52ABF24}" dt="2024-01-19T04:00:12.290" v="200" actId="478"/>
          <ac:spMkLst>
            <pc:docMk/>
            <pc:sldMk cId="3694217755" sldId="270"/>
            <ac:spMk id="3" creationId="{2F21DEED-871C-B1C5-3624-4DDB675AA4B7}"/>
          </ac:spMkLst>
        </pc:spChg>
        <pc:picChg chg="add mod">
          <ac:chgData name="rudra patel" userId="e0bf67ee025e264e" providerId="LiveId" clId="{23C5664A-FCCD-4308-927E-0059E52ABF24}" dt="2024-01-19T04:00:41.662" v="201"/>
          <ac:picMkLst>
            <pc:docMk/>
            <pc:sldMk cId="3694217755" sldId="270"/>
            <ac:picMk id="5" creationId="{10A8CEBF-40CD-96E8-7196-F80D644FEAFD}"/>
          </ac:picMkLst>
        </pc:picChg>
        <pc:picChg chg="add mod">
          <ac:chgData name="rudra patel" userId="e0bf67ee025e264e" providerId="LiveId" clId="{23C5664A-FCCD-4308-927E-0059E52ABF24}" dt="2024-01-19T04:01:29.270" v="205" actId="14100"/>
          <ac:picMkLst>
            <pc:docMk/>
            <pc:sldMk cId="3694217755" sldId="270"/>
            <ac:picMk id="7" creationId="{6CE468C4-0354-735B-21FF-91C462EE1201}"/>
          </ac:picMkLst>
        </pc:picChg>
      </pc:sldChg>
      <pc:sldChg chg="addSp delSp modSp new mod">
        <pc:chgData name="rudra patel" userId="e0bf67ee025e264e" providerId="LiveId" clId="{23C5664A-FCCD-4308-927E-0059E52ABF24}" dt="2024-01-19T04:02:06.299" v="213" actId="1076"/>
        <pc:sldMkLst>
          <pc:docMk/>
          <pc:sldMk cId="1775737296" sldId="271"/>
        </pc:sldMkLst>
        <pc:spChg chg="del">
          <ac:chgData name="rudra patel" userId="e0bf67ee025e264e" providerId="LiveId" clId="{23C5664A-FCCD-4308-927E-0059E52ABF24}" dt="2024-01-19T04:01:46.786" v="208" actId="478"/>
          <ac:spMkLst>
            <pc:docMk/>
            <pc:sldMk cId="1775737296" sldId="271"/>
            <ac:spMk id="2" creationId="{0CD71D11-E240-7D05-5615-20D4DE43BE87}"/>
          </ac:spMkLst>
        </pc:spChg>
        <pc:spChg chg="del mod">
          <ac:chgData name="rudra patel" userId="e0bf67ee025e264e" providerId="LiveId" clId="{23C5664A-FCCD-4308-927E-0059E52ABF24}" dt="2024-01-19T04:01:46.786" v="208" actId="478"/>
          <ac:spMkLst>
            <pc:docMk/>
            <pc:sldMk cId="1775737296" sldId="271"/>
            <ac:spMk id="3" creationId="{B068F468-2D71-7438-C8AC-51A50E6F2401}"/>
          </ac:spMkLst>
        </pc:spChg>
        <pc:picChg chg="add mod">
          <ac:chgData name="rudra patel" userId="e0bf67ee025e264e" providerId="LiveId" clId="{23C5664A-FCCD-4308-927E-0059E52ABF24}" dt="2024-01-19T04:02:06.299" v="213" actId="1076"/>
          <ac:picMkLst>
            <pc:docMk/>
            <pc:sldMk cId="1775737296" sldId="271"/>
            <ac:picMk id="5" creationId="{865BECA6-6DCB-E85C-D068-6552C1CC2C36}"/>
          </ac:picMkLst>
        </pc:picChg>
      </pc:sldChg>
      <pc:sldChg chg="addSp delSp modSp new mod">
        <pc:chgData name="rudra patel" userId="e0bf67ee025e264e" providerId="LiveId" clId="{23C5664A-FCCD-4308-927E-0059E52ABF24}" dt="2024-01-19T04:14:36.399" v="225" actId="14100"/>
        <pc:sldMkLst>
          <pc:docMk/>
          <pc:sldMk cId="4261540826" sldId="272"/>
        </pc:sldMkLst>
        <pc:spChg chg="del">
          <ac:chgData name="rudra patel" userId="e0bf67ee025e264e" providerId="LiveId" clId="{23C5664A-FCCD-4308-927E-0059E52ABF24}" dt="2024-01-19T04:10:13.239" v="215" actId="478"/>
          <ac:spMkLst>
            <pc:docMk/>
            <pc:sldMk cId="4261540826" sldId="272"/>
            <ac:spMk id="2" creationId="{BC4BA284-ED6A-5616-4720-5A32FC80D0F9}"/>
          </ac:spMkLst>
        </pc:spChg>
        <pc:spChg chg="del">
          <ac:chgData name="rudra patel" userId="e0bf67ee025e264e" providerId="LiveId" clId="{23C5664A-FCCD-4308-927E-0059E52ABF24}" dt="2024-01-19T04:10:13.239" v="215" actId="478"/>
          <ac:spMkLst>
            <pc:docMk/>
            <pc:sldMk cId="4261540826" sldId="272"/>
            <ac:spMk id="3" creationId="{EAA75C1C-027A-F6FC-FC84-8335F66F587F}"/>
          </ac:spMkLst>
        </pc:spChg>
        <pc:graphicFrameChg chg="add del mod">
          <ac:chgData name="rudra patel" userId="e0bf67ee025e264e" providerId="LiveId" clId="{23C5664A-FCCD-4308-927E-0059E52ABF24}" dt="2024-01-19T04:10:44.867" v="221" actId="478"/>
          <ac:graphicFrameMkLst>
            <pc:docMk/>
            <pc:sldMk cId="4261540826" sldId="272"/>
            <ac:graphicFrameMk id="4" creationId="{2A282CAD-013C-1711-DBE8-20CB379CC85F}"/>
          </ac:graphicFrameMkLst>
        </pc:graphicFrameChg>
        <pc:picChg chg="add mod">
          <ac:chgData name="rudra patel" userId="e0bf67ee025e264e" providerId="LiveId" clId="{23C5664A-FCCD-4308-927E-0059E52ABF24}" dt="2024-01-19T04:14:36.399" v="225" actId="14100"/>
          <ac:picMkLst>
            <pc:docMk/>
            <pc:sldMk cId="4261540826" sldId="272"/>
            <ac:picMk id="6" creationId="{958C38FD-E5FF-8C59-EB79-4FA5BF05DFED}"/>
          </ac:picMkLst>
        </pc:picChg>
      </pc:sldChg>
      <pc:sldChg chg="addSp delSp modSp new mod">
        <pc:chgData name="rudra patel" userId="e0bf67ee025e264e" providerId="LiveId" clId="{23C5664A-FCCD-4308-927E-0059E52ABF24}" dt="2024-01-19T07:50:05.274" v="273" actId="14100"/>
        <pc:sldMkLst>
          <pc:docMk/>
          <pc:sldMk cId="856484837" sldId="273"/>
        </pc:sldMkLst>
        <pc:spChg chg="del">
          <ac:chgData name="rudra patel" userId="e0bf67ee025e264e" providerId="LiveId" clId="{23C5664A-FCCD-4308-927E-0059E52ABF24}" dt="2024-01-19T07:49:52.558" v="268" actId="478"/>
          <ac:spMkLst>
            <pc:docMk/>
            <pc:sldMk cId="856484837" sldId="273"/>
            <ac:spMk id="2" creationId="{DA2BA5C8-BD17-48BD-D2B4-044F7CBC91E7}"/>
          </ac:spMkLst>
        </pc:spChg>
        <pc:spChg chg="del">
          <ac:chgData name="rudra patel" userId="e0bf67ee025e264e" providerId="LiveId" clId="{23C5664A-FCCD-4308-927E-0059E52ABF24}" dt="2024-01-19T07:49:52.558" v="268" actId="478"/>
          <ac:spMkLst>
            <pc:docMk/>
            <pc:sldMk cId="856484837" sldId="273"/>
            <ac:spMk id="3" creationId="{E3C6A92B-E182-1B90-1050-8ECDEA1703C6}"/>
          </ac:spMkLst>
        </pc:spChg>
        <pc:picChg chg="add mod">
          <ac:chgData name="rudra patel" userId="e0bf67ee025e264e" providerId="LiveId" clId="{23C5664A-FCCD-4308-927E-0059E52ABF24}" dt="2024-01-19T07:50:05.274" v="273" actId="14100"/>
          <ac:picMkLst>
            <pc:docMk/>
            <pc:sldMk cId="856484837" sldId="273"/>
            <ac:picMk id="5" creationId="{A44653A2-DE23-E1B6-F3D9-F1F2EA17CA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A21DC-614E-40A0-AAAA-F49EDA523429}" type="datetimeFigureOut">
              <a:rPr lang="en-IN" smtClean="0"/>
              <a:t>19-01-2024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A2F87-5839-4362-B3C4-5E3EB54AAECE}" type="slidenum">
              <a:rPr lang="en-IN" smtClean="0"/>
              <a:t>‹#›</a:t>
            </a:fld>
            <a:endParaRPr lang="en-IN"/>
          </a:p>
        </p:txBody>
      </p:sp>
    </p:spTree>
    <p:extLst>
      <p:ext uri="{BB962C8B-B14F-4D97-AF65-F5344CB8AC3E}">
        <p14:creationId xmlns:p14="http://schemas.microsoft.com/office/powerpoint/2010/main" val="420757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BA2F87-5839-4362-B3C4-5E3EB54AAECE}" type="slidenum">
              <a:rPr lang="en-IN" smtClean="0"/>
              <a:t>8</a:t>
            </a:fld>
            <a:endParaRPr lang="en-IN"/>
          </a:p>
        </p:txBody>
      </p:sp>
    </p:spTree>
    <p:extLst>
      <p:ext uri="{BB962C8B-B14F-4D97-AF65-F5344CB8AC3E}">
        <p14:creationId xmlns:p14="http://schemas.microsoft.com/office/powerpoint/2010/main" val="317832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07888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81234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41198F-EBA0-4970-BDBD-EBE23CDEE2D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08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800135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41198F-EBA0-4970-BDBD-EBE23CDEE2D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544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707633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2863406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686091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06AB-0E93-000D-94AA-13AA4F60B343}"/>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539626-3B15-6C38-3492-5D8A4AD3816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B7E75-298F-299D-89DE-737F68527B09}"/>
              </a:ext>
            </a:extLst>
          </p:cNvPr>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a:extLst>
              <a:ext uri="{FF2B5EF4-FFF2-40B4-BE49-F238E27FC236}">
                <a16:creationId xmlns:a16="http://schemas.microsoft.com/office/drawing/2014/main" id="{B2989F90-3DED-E2F0-1496-0A4308D26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08C7A-2C82-9591-9870-A8EDB9CDD732}"/>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843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75432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30581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5B2AF8-B3A2-4253-A941-30B3882CDF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805672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5B2AF8-B3A2-4253-A941-30B3882CDF69}"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59911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5B2AF8-B3A2-4253-A941-30B3882CDF69}"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6731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B2AF8-B3A2-4253-A941-30B3882CDF69}"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280339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71521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054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05B2AF8-B3A2-4253-A941-30B3882CDF69}" type="datetimeFigureOut">
              <a:rPr lang="en-IN" smtClean="0"/>
              <a:t>19-01-2024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41198F-EBA0-4970-BDBD-EBE23CDEE2D6}" type="slidenum">
              <a:rPr lang="en-IN" smtClean="0"/>
              <a:t>‹#›</a:t>
            </a:fld>
            <a:endParaRPr lang="en-IN"/>
          </a:p>
        </p:txBody>
      </p:sp>
    </p:spTree>
    <p:extLst>
      <p:ext uri="{BB962C8B-B14F-4D97-AF65-F5344CB8AC3E}">
        <p14:creationId xmlns:p14="http://schemas.microsoft.com/office/powerpoint/2010/main" val="419941921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hyperlink" Target="https://commentanalyzer.com/"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C45C-F74C-DF00-23FA-2E43FC76B11B}"/>
              </a:ext>
            </a:extLst>
          </p:cNvPr>
          <p:cNvSpPr>
            <a:spLocks noGrp="1"/>
          </p:cNvSpPr>
          <p:nvPr>
            <p:ph type="ctrTitle"/>
          </p:nvPr>
        </p:nvSpPr>
        <p:spPr/>
        <p:txBody>
          <a:bodyPr/>
          <a:lstStyle/>
          <a:p>
            <a:r>
              <a:rPr lang="en-IN" dirty="0"/>
              <a:t>YouTube Comment Analyzer</a:t>
            </a:r>
          </a:p>
        </p:txBody>
      </p:sp>
    </p:spTree>
    <p:extLst>
      <p:ext uri="{BB962C8B-B14F-4D97-AF65-F5344CB8AC3E}">
        <p14:creationId xmlns:p14="http://schemas.microsoft.com/office/powerpoint/2010/main" val="233051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2DC7CD-1B78-C7D6-190D-96DE915EA3C9}"/>
              </a:ext>
            </a:extLst>
          </p:cNvPr>
          <p:cNvSpPr>
            <a:spLocks noGrp="1"/>
          </p:cNvSpPr>
          <p:nvPr>
            <p:ph type="title"/>
          </p:nvPr>
        </p:nvSpPr>
        <p:spPr>
          <a:xfrm>
            <a:off x="838200" y="365126"/>
            <a:ext cx="10185400" cy="744008"/>
          </a:xfrm>
        </p:spPr>
        <p:txBody>
          <a:bodyPr>
            <a:normAutofit/>
          </a:bodyPr>
          <a:lstStyle/>
          <a:p>
            <a:r>
              <a:rPr lang="en-IN" sz="2000" dirty="0"/>
              <a:t>				Train_model with Word Embedding</a:t>
            </a:r>
          </a:p>
        </p:txBody>
      </p:sp>
      <p:pic>
        <p:nvPicPr>
          <p:cNvPr id="7" name="Picture 6">
            <a:extLst>
              <a:ext uri="{FF2B5EF4-FFF2-40B4-BE49-F238E27FC236}">
                <a16:creationId xmlns:a16="http://schemas.microsoft.com/office/drawing/2014/main" id="{74E03F0D-80B5-CFCF-377C-8D221E080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867" y="1412771"/>
            <a:ext cx="4210266" cy="4032457"/>
          </a:xfrm>
          <a:prstGeom prst="rect">
            <a:avLst/>
          </a:prstGeom>
        </p:spPr>
      </p:pic>
    </p:spTree>
    <p:extLst>
      <p:ext uri="{BB962C8B-B14F-4D97-AF65-F5344CB8AC3E}">
        <p14:creationId xmlns:p14="http://schemas.microsoft.com/office/powerpoint/2010/main" val="97985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CCF3EF-8C6D-1401-98F4-11FB10F3B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284" y="631681"/>
            <a:ext cx="4521432" cy="5594638"/>
          </a:xfrm>
          <a:prstGeom prst="rect">
            <a:avLst/>
          </a:prstGeom>
        </p:spPr>
      </p:pic>
    </p:spTree>
    <p:extLst>
      <p:ext uri="{BB962C8B-B14F-4D97-AF65-F5344CB8AC3E}">
        <p14:creationId xmlns:p14="http://schemas.microsoft.com/office/powerpoint/2010/main" val="416740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0876B1-5FB9-A36B-DD76-9F19E5D86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940" y="638031"/>
            <a:ext cx="4280120" cy="5581937"/>
          </a:xfrm>
          <a:prstGeom prst="rect">
            <a:avLst/>
          </a:prstGeom>
        </p:spPr>
      </p:pic>
    </p:spTree>
    <p:extLst>
      <p:ext uri="{BB962C8B-B14F-4D97-AF65-F5344CB8AC3E}">
        <p14:creationId xmlns:p14="http://schemas.microsoft.com/office/powerpoint/2010/main" val="323000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4653A2-DE23-E1B6-F3D9-F1F2EA17C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963386"/>
            <a:ext cx="8229600" cy="5404757"/>
          </a:xfrm>
          <a:prstGeom prst="rect">
            <a:avLst/>
          </a:prstGeom>
        </p:spPr>
      </p:pic>
    </p:spTree>
    <p:extLst>
      <p:ext uri="{BB962C8B-B14F-4D97-AF65-F5344CB8AC3E}">
        <p14:creationId xmlns:p14="http://schemas.microsoft.com/office/powerpoint/2010/main" val="856484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8C38FD-E5FF-8C59-EB79-4FA5BF05D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7" y="279401"/>
            <a:ext cx="12173263" cy="5757332"/>
          </a:xfrm>
          <a:prstGeom prst="rect">
            <a:avLst/>
          </a:prstGeom>
        </p:spPr>
      </p:pic>
    </p:spTree>
    <p:extLst>
      <p:ext uri="{BB962C8B-B14F-4D97-AF65-F5344CB8AC3E}">
        <p14:creationId xmlns:p14="http://schemas.microsoft.com/office/powerpoint/2010/main" val="426154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52F7-96FA-7F21-BF68-8B5124EB806E}"/>
              </a:ext>
            </a:extLst>
          </p:cNvPr>
          <p:cNvSpPr>
            <a:spLocks noGrp="1"/>
          </p:cNvSpPr>
          <p:nvPr>
            <p:ph type="title"/>
          </p:nvPr>
        </p:nvSpPr>
        <p:spPr/>
        <p:txBody>
          <a:bodyPr/>
          <a:lstStyle/>
          <a:p>
            <a:r>
              <a:rPr lang="en-IN"/>
              <a:t>Definition</a:t>
            </a:r>
          </a:p>
        </p:txBody>
      </p:sp>
      <p:sp>
        <p:nvSpPr>
          <p:cNvPr id="3" name="Text Placeholder 2">
            <a:extLst>
              <a:ext uri="{FF2B5EF4-FFF2-40B4-BE49-F238E27FC236}">
                <a16:creationId xmlns:a16="http://schemas.microsoft.com/office/drawing/2014/main" id="{E43043B5-3421-08FA-84A8-06322A1C28E3}"/>
              </a:ext>
            </a:extLst>
          </p:cNvPr>
          <p:cNvSpPr>
            <a:spLocks noGrp="1"/>
          </p:cNvSpPr>
          <p:nvPr>
            <p:ph type="body" idx="1"/>
          </p:nvPr>
        </p:nvSpPr>
        <p:spPr/>
        <p:txBody>
          <a:bodyPr/>
          <a:lstStyle/>
          <a:p>
            <a:r>
              <a:rPr lang="en-US"/>
              <a:t>A YouTube Comment Analyzer is a system or tool that automatically collects, processes, and analyzes comments associated with YouTube videos. It utilizes various techniques, including natural language processing (NLP) and sentiment analysis, to derive insights into user sentiments, engagement, and topics discussed in the comments section.</a:t>
            </a:r>
            <a:endParaRPr lang="en-IN"/>
          </a:p>
        </p:txBody>
      </p:sp>
    </p:spTree>
    <p:extLst>
      <p:ext uri="{BB962C8B-B14F-4D97-AF65-F5344CB8AC3E}">
        <p14:creationId xmlns:p14="http://schemas.microsoft.com/office/powerpoint/2010/main" val="51252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C9F2-0787-EAE5-609B-DEE9378D6BF5}"/>
              </a:ext>
            </a:extLst>
          </p:cNvPr>
          <p:cNvSpPr>
            <a:spLocks noGrp="1"/>
          </p:cNvSpPr>
          <p:nvPr>
            <p:ph type="title"/>
          </p:nvPr>
        </p:nvSpPr>
        <p:spPr/>
        <p:txBody>
          <a:bodyPr/>
          <a:lstStyle/>
          <a:p>
            <a:r>
              <a:rPr lang="en-IN"/>
              <a:t>Tools</a:t>
            </a:r>
          </a:p>
        </p:txBody>
      </p:sp>
      <p:sp>
        <p:nvSpPr>
          <p:cNvPr id="3" name="Text Placeholder 2">
            <a:extLst>
              <a:ext uri="{FF2B5EF4-FFF2-40B4-BE49-F238E27FC236}">
                <a16:creationId xmlns:a16="http://schemas.microsoft.com/office/drawing/2014/main" id="{404AC652-5E8D-6EAA-15B8-AD5E5A9B0586}"/>
              </a:ext>
            </a:extLst>
          </p:cNvPr>
          <p:cNvSpPr>
            <a:spLocks noGrp="1"/>
          </p:cNvSpPr>
          <p:nvPr>
            <p:ph type="body" idx="1"/>
          </p:nvPr>
        </p:nvSpPr>
        <p:spPr/>
        <p:txBody>
          <a:bodyPr>
            <a:normAutofit fontScale="85000" lnSpcReduction="20000"/>
          </a:bodyPr>
          <a:lstStyle/>
          <a:p>
            <a:r>
              <a:rPr lang="en-US" dirty="0"/>
              <a:t> </a:t>
            </a:r>
            <a:r>
              <a:rPr lang="en-US" sz="2200" dirty="0"/>
              <a:t>Programming Language: Use a programming language such as Python for implementing the analyzer due to its extensive libraries and frameworks for data analysis.</a:t>
            </a:r>
          </a:p>
          <a:p>
            <a:endParaRPr lang="en-US" sz="2200" dirty="0"/>
          </a:p>
          <a:p>
            <a:r>
              <a:rPr lang="en-US" sz="2200" dirty="0"/>
              <a:t> IDE (Integrated Development Environment): Choose an IDE like </a:t>
            </a:r>
            <a:r>
              <a:rPr lang="en-US" sz="2200" dirty="0" err="1"/>
              <a:t>Jupyter</a:t>
            </a:r>
            <a:r>
              <a:rPr lang="en-US" sz="2200" dirty="0"/>
              <a:t> Notebook or Visual Studio Code for developing and testing your code.</a:t>
            </a:r>
          </a:p>
          <a:p>
            <a:endParaRPr lang="en-US" sz="2200" dirty="0"/>
          </a:p>
          <a:p>
            <a:r>
              <a:rPr lang="en-US" sz="2200" dirty="0"/>
              <a:t> Version Control: Utilize version control systems like Git to track changes and collaborate on the project.</a:t>
            </a:r>
          </a:p>
          <a:p>
            <a:endParaRPr lang="en-US" sz="2200" dirty="0"/>
          </a:p>
          <a:p>
            <a:r>
              <a:rPr lang="en-US" sz="2200" dirty="0"/>
              <a:t>Collaboration Tools: Use collaboration tools like GitHub for version control and project management.</a:t>
            </a:r>
            <a:endParaRPr lang="en-IN" sz="2200" dirty="0"/>
          </a:p>
        </p:txBody>
      </p:sp>
    </p:spTree>
    <p:extLst>
      <p:ext uri="{BB962C8B-B14F-4D97-AF65-F5344CB8AC3E}">
        <p14:creationId xmlns:p14="http://schemas.microsoft.com/office/powerpoint/2010/main" val="331073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AC7F-63BC-0255-56D0-B9FF542BB752}"/>
              </a:ext>
            </a:extLst>
          </p:cNvPr>
          <p:cNvSpPr>
            <a:spLocks noGrp="1"/>
          </p:cNvSpPr>
          <p:nvPr>
            <p:ph type="title"/>
          </p:nvPr>
        </p:nvSpPr>
        <p:spPr/>
        <p:txBody>
          <a:bodyPr/>
          <a:lstStyle/>
          <a:p>
            <a:r>
              <a:rPr lang="en-IN"/>
              <a:t>Resources</a:t>
            </a:r>
          </a:p>
        </p:txBody>
      </p:sp>
      <p:sp>
        <p:nvSpPr>
          <p:cNvPr id="3" name="Text Placeholder 2">
            <a:extLst>
              <a:ext uri="{FF2B5EF4-FFF2-40B4-BE49-F238E27FC236}">
                <a16:creationId xmlns:a16="http://schemas.microsoft.com/office/drawing/2014/main" id="{BDCAD2B2-843E-0B42-FA40-9D169738EAE5}"/>
              </a:ext>
            </a:extLst>
          </p:cNvPr>
          <p:cNvSpPr>
            <a:spLocks noGrp="1"/>
          </p:cNvSpPr>
          <p:nvPr>
            <p:ph type="body" idx="1"/>
          </p:nvPr>
        </p:nvSpPr>
        <p:spPr/>
        <p:txBody>
          <a:bodyPr>
            <a:normAutofit fontScale="62500" lnSpcReduction="20000"/>
          </a:bodyPr>
          <a:lstStyle/>
          <a:p>
            <a:r>
              <a:rPr lang="en-IN" sz="2200" dirty="0"/>
              <a:t>YouTube Data API: [YouTube Data API Documentation]</a:t>
            </a:r>
          </a:p>
          <a:p>
            <a:r>
              <a:rPr lang="en-IN" sz="2200" dirty="0"/>
              <a:t> NLP Libraries: SpaCy ([SpaCy Documentation]</a:t>
            </a:r>
          </a:p>
          <a:p>
            <a:r>
              <a:rPr lang="en-IN" sz="2200" dirty="0"/>
              <a:t> Machine Learning Models: Scikit-learn ([Scikit-learn Documentation]</a:t>
            </a:r>
          </a:p>
          <a:p>
            <a:r>
              <a:rPr lang="en-IN" sz="2200" dirty="0"/>
              <a:t>Visualization Tools: Matplotlib ([Matplotlib Documentation],Seaborn ([Seaborn Documentation],Plotly ([Plotly Documentation]</a:t>
            </a:r>
          </a:p>
          <a:p>
            <a:r>
              <a:rPr lang="en-IN" sz="2200" dirty="0"/>
              <a:t>Kaggle : for dataset train and test our model.</a:t>
            </a:r>
          </a:p>
          <a:p>
            <a:endParaRPr lang="en-IN" sz="2200" dirty="0"/>
          </a:p>
          <a:p>
            <a:r>
              <a:rPr lang="en-IN" sz="2200" dirty="0"/>
              <a:t>Websites</a:t>
            </a:r>
          </a:p>
          <a:p>
            <a:pPr marL="457200">
              <a:lnSpc>
                <a:spcPct val="107000"/>
              </a:lnSpc>
              <a:spcAft>
                <a:spcPts val="800"/>
              </a:spcAft>
            </a:pP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Socialbee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Hootsuite</a:t>
            </a:r>
          </a:p>
          <a:p>
            <a:pPr marL="457200">
              <a:lnSpc>
                <a:spcPct val="107000"/>
              </a:lnSpc>
              <a:spcAft>
                <a:spcPts val="800"/>
              </a:spcAft>
            </a:pP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Brandwatch</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https://commentanalyzer.com</a:t>
            </a:r>
            <a:endParaRPr lang="en-IN" sz="2200" dirty="0"/>
          </a:p>
        </p:txBody>
      </p:sp>
    </p:spTree>
    <p:extLst>
      <p:ext uri="{BB962C8B-B14F-4D97-AF65-F5344CB8AC3E}">
        <p14:creationId xmlns:p14="http://schemas.microsoft.com/office/powerpoint/2010/main" val="230254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243E-EFC8-1F27-1779-B0E2DCF5C86F}"/>
              </a:ext>
            </a:extLst>
          </p:cNvPr>
          <p:cNvSpPr>
            <a:spLocks noGrp="1"/>
          </p:cNvSpPr>
          <p:nvPr>
            <p:ph type="title"/>
          </p:nvPr>
        </p:nvSpPr>
        <p:spPr/>
        <p:txBody>
          <a:bodyPr/>
          <a:lstStyle/>
          <a:p>
            <a:r>
              <a:rPr lang="en-IN" dirty="0"/>
              <a:t>Flow</a:t>
            </a:r>
          </a:p>
        </p:txBody>
      </p:sp>
      <p:sp>
        <p:nvSpPr>
          <p:cNvPr id="3" name="Text Placeholder 2">
            <a:extLst>
              <a:ext uri="{FF2B5EF4-FFF2-40B4-BE49-F238E27FC236}">
                <a16:creationId xmlns:a16="http://schemas.microsoft.com/office/drawing/2014/main" id="{20235CDB-2AC6-7B2C-46C3-7558885788A8}"/>
              </a:ext>
            </a:extLst>
          </p:cNvPr>
          <p:cNvSpPr>
            <a:spLocks noGrp="1"/>
          </p:cNvSpPr>
          <p:nvPr>
            <p:ph type="body" idx="1"/>
          </p:nvPr>
        </p:nvSpPr>
        <p:spPr>
          <a:xfrm>
            <a:off x="838200" y="1825625"/>
            <a:ext cx="10515600" cy="4185708"/>
          </a:xfrm>
        </p:spPr>
        <p:txBody>
          <a:bodyPr>
            <a:noAutofit/>
          </a:bodyPr>
          <a:lstStyle/>
          <a:p>
            <a:r>
              <a:rPr lang="en-US" sz="2000" dirty="0"/>
              <a:t>1. Extract Data from YouTube : </a:t>
            </a:r>
          </a:p>
          <a:p>
            <a:pPr lvl="1"/>
            <a:r>
              <a:rPr lang="en-US" sz="1500" dirty="0"/>
              <a:t>Use the YouTube Data API to extract comments and related information from a specific video.   </a:t>
            </a:r>
            <a:r>
              <a:rPr lang="en-US" sz="1100" dirty="0"/>
              <a:t>	</a:t>
            </a:r>
          </a:p>
          <a:p>
            <a:pPr lvl="1"/>
            <a:endParaRPr lang="en-US" sz="1100" dirty="0"/>
          </a:p>
          <a:p>
            <a:r>
              <a:rPr lang="en-US" sz="2000" dirty="0"/>
              <a:t>2. Data Preprocessing:</a:t>
            </a:r>
          </a:p>
          <a:p>
            <a:pPr lvl="1"/>
            <a:r>
              <a:rPr lang="en-US" sz="1500" dirty="0"/>
              <a:t>Tokenization: Breaking down comments into individual words or tokens.Removing stop words</a:t>
            </a:r>
          </a:p>
          <a:p>
            <a:pPr lvl="1"/>
            <a:r>
              <a:rPr lang="en-US" sz="1500" dirty="0"/>
              <a:t>Lemmatization: Reducing words to their base or root form.</a:t>
            </a:r>
          </a:p>
          <a:p>
            <a:pPr lvl="1"/>
            <a:endParaRPr lang="en-US" sz="1000" dirty="0"/>
          </a:p>
          <a:p>
            <a:r>
              <a:rPr lang="en-US" sz="2000" dirty="0"/>
              <a:t>3. Sentiment Analysis Model:</a:t>
            </a:r>
          </a:p>
          <a:p>
            <a:pPr lvl="1"/>
            <a:r>
              <a:rPr lang="en-US" sz="1500" dirty="0"/>
              <a:t>Train a sentiment analysis model using machine leargning techniques. You can use a pre-trained model or train one using labeled data. The goal is to classigfy comments into categories like positive,negative, or neutral based on sentiment.</a:t>
            </a:r>
          </a:p>
          <a:p>
            <a:endParaRPr lang="en-US" sz="1500" dirty="0"/>
          </a:p>
          <a:p>
            <a:r>
              <a:rPr lang="en-US" sz="2000" dirty="0"/>
              <a:t>4. Insights and Reporting:</a:t>
            </a:r>
          </a:p>
          <a:p>
            <a:pPr lvl="1"/>
            <a:r>
              <a:rPr lang="en-US" sz="1500" dirty="0"/>
              <a:t>Generate report summarizing the  finding  from the sentiment analysis. Provide positive negative and neutral comments</a:t>
            </a:r>
          </a:p>
          <a:p>
            <a:pPr lvl="1"/>
            <a:endParaRPr lang="en-US" sz="1500" dirty="0"/>
          </a:p>
          <a:p>
            <a:pPr lvl="1"/>
            <a:endParaRPr lang="en-US" sz="1500" dirty="0"/>
          </a:p>
          <a:p>
            <a:pPr lvl="1"/>
            <a:endParaRPr lang="en-US" sz="1500" dirty="0"/>
          </a:p>
          <a:p>
            <a:pPr lvl="1"/>
            <a:endParaRPr lang="en-US" sz="1500" dirty="0"/>
          </a:p>
          <a:p>
            <a:pPr lvl="1"/>
            <a:endParaRPr lang="en-US" sz="1500" dirty="0"/>
          </a:p>
          <a:p>
            <a:pPr lvl="1"/>
            <a:endParaRPr lang="en-US" sz="1500" dirty="0"/>
          </a:p>
        </p:txBody>
      </p:sp>
    </p:spTree>
    <p:extLst>
      <p:ext uri="{BB962C8B-B14F-4D97-AF65-F5344CB8AC3E}">
        <p14:creationId xmlns:p14="http://schemas.microsoft.com/office/powerpoint/2010/main" val="245325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A8CEBF-40CD-96E8-7196-F80D644FE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870" y="2787617"/>
            <a:ext cx="3086259" cy="1282766"/>
          </a:xfrm>
          <a:prstGeom prst="rect">
            <a:avLst/>
          </a:prstGeom>
        </p:spPr>
      </p:pic>
      <p:pic>
        <p:nvPicPr>
          <p:cNvPr id="7" name="Picture 6">
            <a:extLst>
              <a:ext uri="{FF2B5EF4-FFF2-40B4-BE49-F238E27FC236}">
                <a16:creationId xmlns:a16="http://schemas.microsoft.com/office/drawing/2014/main" id="{6CE468C4-0354-735B-21FF-91C462EE1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459" y="610257"/>
            <a:ext cx="7143648" cy="5756676"/>
          </a:xfrm>
          <a:prstGeom prst="rect">
            <a:avLst/>
          </a:prstGeom>
        </p:spPr>
      </p:pic>
    </p:spTree>
    <p:extLst>
      <p:ext uri="{BB962C8B-B14F-4D97-AF65-F5344CB8AC3E}">
        <p14:creationId xmlns:p14="http://schemas.microsoft.com/office/powerpoint/2010/main" val="369421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BECA6-6DCB-E85C-D068-6552C1CC2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775" y="922867"/>
            <a:ext cx="7679601" cy="3191933"/>
          </a:xfrm>
          <a:prstGeom prst="rect">
            <a:avLst/>
          </a:prstGeom>
        </p:spPr>
      </p:pic>
    </p:spTree>
    <p:extLst>
      <p:ext uri="{BB962C8B-B14F-4D97-AF65-F5344CB8AC3E}">
        <p14:creationId xmlns:p14="http://schemas.microsoft.com/office/powerpoint/2010/main" val="177573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484E9A-79C2-4CE6-824F-0978710E7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530" y="647472"/>
            <a:ext cx="5228937" cy="5710995"/>
          </a:xfrm>
          <a:prstGeom prst="rect">
            <a:avLst/>
          </a:prstGeom>
        </p:spPr>
      </p:pic>
      <p:sp>
        <p:nvSpPr>
          <p:cNvPr id="9" name="Title 8">
            <a:extLst>
              <a:ext uri="{FF2B5EF4-FFF2-40B4-BE49-F238E27FC236}">
                <a16:creationId xmlns:a16="http://schemas.microsoft.com/office/drawing/2014/main" id="{5373D36B-8E89-F7EE-468B-4A56EDB4327E}"/>
              </a:ext>
            </a:extLst>
          </p:cNvPr>
          <p:cNvSpPr>
            <a:spLocks noGrp="1"/>
          </p:cNvSpPr>
          <p:nvPr>
            <p:ph type="ctrTitle"/>
          </p:nvPr>
        </p:nvSpPr>
        <p:spPr>
          <a:xfrm>
            <a:off x="3073400" y="93133"/>
            <a:ext cx="5113867" cy="406400"/>
          </a:xfrm>
        </p:spPr>
        <p:txBody>
          <a:bodyPr>
            <a:noAutofit/>
          </a:bodyPr>
          <a:lstStyle/>
          <a:p>
            <a:r>
              <a:rPr lang="en-IN" sz="2000" dirty="0"/>
              <a:t>Train_model with TFIDF</a:t>
            </a:r>
          </a:p>
        </p:txBody>
      </p:sp>
    </p:spTree>
    <p:extLst>
      <p:ext uri="{BB962C8B-B14F-4D97-AF65-F5344CB8AC3E}">
        <p14:creationId xmlns:p14="http://schemas.microsoft.com/office/powerpoint/2010/main" val="1777444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243866-B730-C97B-707B-23D38A22F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222" y="169333"/>
            <a:ext cx="6770863" cy="2823679"/>
          </a:xfrm>
          <a:prstGeom prst="rect">
            <a:avLst/>
          </a:prstGeom>
        </p:spPr>
      </p:pic>
    </p:spTree>
    <p:extLst>
      <p:ext uri="{BB962C8B-B14F-4D97-AF65-F5344CB8AC3E}">
        <p14:creationId xmlns:p14="http://schemas.microsoft.com/office/powerpoint/2010/main" val="19243820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1101</TotalTime>
  <Words>353</Words>
  <Application>Microsoft Office PowerPoint</Application>
  <PresentationFormat>Widescreen</PresentationFormat>
  <Paragraphs>43</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YouTube Comment Analyzer</vt:lpstr>
      <vt:lpstr>Definition</vt:lpstr>
      <vt:lpstr>Tools</vt:lpstr>
      <vt:lpstr>Resources</vt:lpstr>
      <vt:lpstr>Flow</vt:lpstr>
      <vt:lpstr>PowerPoint Presentation</vt:lpstr>
      <vt:lpstr>PowerPoint Presentation</vt:lpstr>
      <vt:lpstr>Train_model with TFIDF</vt:lpstr>
      <vt:lpstr>PowerPoint Presentation</vt:lpstr>
      <vt:lpstr>    Train_model with Word Embedding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Comment Analyzer</dc:title>
  <dc:creator>rudra patel</dc:creator>
  <cp:lastModifiedBy>rudra patel</cp:lastModifiedBy>
  <cp:revision>2</cp:revision>
  <dcterms:created xsi:type="dcterms:W3CDTF">2024-01-18T11:13:58Z</dcterms:created>
  <dcterms:modified xsi:type="dcterms:W3CDTF">2024-01-19T11:08:27Z</dcterms:modified>
</cp:coreProperties>
</file>