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4" r:id="rId8"/>
    <p:sldId id="265" r:id="rId9"/>
    <p:sldId id="262" r:id="rId10"/>
  </p:sldIdLst>
  <p:sldSz cx="12192000" cy="6858000"/>
  <p:notesSz cx="6858000" cy="9144000"/>
  <p:embeddedFontLst>
    <p:embeddedFont>
      <p:font typeface="Poppins" panose="0000050000000000000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panose="020B0604020202020204"/>
              <a:buNone/>
              <a:defRPr sz="60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07"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9" name="Google Shape;109;p18"/>
          <p:cNvSpPr txBox="1"/>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p:nvPr>
            <p:ph type="pic" idx="2"/>
          </p:nvPr>
        </p:nvSpPr>
        <p:spPr>
          <a:xfrm>
            <a:off x="750429" y="2227758"/>
            <a:ext cx="1200374" cy="1201242"/>
          </a:xfrm>
          <a:prstGeom prst="rect">
            <a:avLst/>
          </a:prstGeom>
          <a:noFill/>
          <a:ln>
            <a:noFill/>
          </a:ln>
        </p:spPr>
      </p:sp>
      <p:sp>
        <p:nvSpPr>
          <p:cNvPr id="111" name="Google Shape;111;p18"/>
          <p:cNvSpPr txBox="1"/>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2" name="Google Shape;112;p18"/>
          <p:cNvSpPr txBox="1"/>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3" name="Google Shape;113;p18"/>
          <p:cNvSpPr/>
          <p:nvPr>
            <p:ph type="pic" idx="4"/>
          </p:nvPr>
        </p:nvSpPr>
        <p:spPr>
          <a:xfrm>
            <a:off x="5495813" y="2227758"/>
            <a:ext cx="1200374" cy="1201242"/>
          </a:xfrm>
          <a:prstGeom prst="rect">
            <a:avLst/>
          </a:prstGeom>
          <a:noFill/>
          <a:ln>
            <a:noFill/>
          </a:ln>
        </p:spPr>
      </p:sp>
      <p:sp>
        <p:nvSpPr>
          <p:cNvPr id="114" name="Google Shape;114;p18"/>
          <p:cNvSpPr txBox="1"/>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5" name="Google Shape;115;p18"/>
          <p:cNvSpPr txBox="1"/>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6" name="Google Shape;116;p18"/>
          <p:cNvSpPr/>
          <p:nvPr>
            <p:ph type="pic" idx="7"/>
          </p:nvPr>
        </p:nvSpPr>
        <p:spPr>
          <a:xfrm>
            <a:off x="750429" y="4254273"/>
            <a:ext cx="1200374" cy="1201242"/>
          </a:xfrm>
          <a:prstGeom prst="rect">
            <a:avLst/>
          </a:prstGeom>
          <a:noFill/>
          <a:ln>
            <a:noFill/>
          </a:ln>
        </p:spPr>
      </p:sp>
      <p:sp>
        <p:nvSpPr>
          <p:cNvPr id="117" name="Google Shape;117;p18"/>
          <p:cNvSpPr txBox="1"/>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8" name="Google Shape;118;p18"/>
          <p:cNvSpPr txBox="1"/>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9" name="Google Shape;119;p18"/>
          <p:cNvSpPr/>
          <p:nvPr>
            <p:ph type="pic" idx="13"/>
          </p:nvPr>
        </p:nvSpPr>
        <p:spPr>
          <a:xfrm>
            <a:off x="5495813" y="4254273"/>
            <a:ext cx="1200374" cy="1201242"/>
          </a:xfrm>
          <a:prstGeom prst="rect">
            <a:avLst/>
          </a:prstGeom>
          <a:noFill/>
          <a:ln>
            <a:noFill/>
          </a:ln>
        </p:spPr>
      </p:sp>
      <p:sp>
        <p:nvSpPr>
          <p:cNvPr id="120" name="Google Shape;120;p18"/>
          <p:cNvSpPr txBox="1"/>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1" name="Google Shape;121;p18"/>
          <p:cNvSpPr txBox="1"/>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2" name="Google Shape;122;p18"/>
          <p:cNvSpPr txBox="1"/>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8"/>
          <p:cNvSpPr txBox="1"/>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32" name="Shape 132"/>
        <p:cNvGrpSpPr/>
        <p:nvPr/>
      </p:nvGrpSpPr>
      <p:grpSpPr>
        <a:xfrm>
          <a:off x="0" y="0"/>
          <a:ext cx="0" cy="0"/>
          <a:chOff x="0" y="0"/>
          <a:chExt cx="0" cy="0"/>
        </a:xfrm>
      </p:grpSpPr>
      <p:sp>
        <p:nvSpPr>
          <p:cNvPr id="133" name="Google Shape;133;p19"/>
          <p:cNvSpPr txBox="1"/>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9"/>
          <p:cNvSpPr/>
          <p:nvPr>
            <p:ph type="pic" idx="2"/>
          </p:nvPr>
        </p:nvSpPr>
        <p:spPr>
          <a:xfrm>
            <a:off x="750429" y="2068734"/>
            <a:ext cx="904987" cy="905641"/>
          </a:xfrm>
          <a:prstGeom prst="rect">
            <a:avLst/>
          </a:prstGeom>
          <a:noFill/>
          <a:ln>
            <a:noFill/>
          </a:ln>
        </p:spPr>
      </p:sp>
      <p:sp>
        <p:nvSpPr>
          <p:cNvPr id="135" name="Google Shape;135;p19"/>
          <p:cNvSpPr txBox="1"/>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6" name="Google Shape;136;p19"/>
          <p:cNvSpPr txBox="1"/>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7" name="Google Shape;137;p19"/>
          <p:cNvSpPr/>
          <p:nvPr>
            <p:ph type="pic" idx="4"/>
          </p:nvPr>
        </p:nvSpPr>
        <p:spPr>
          <a:xfrm>
            <a:off x="3549397" y="2068734"/>
            <a:ext cx="904987" cy="905641"/>
          </a:xfrm>
          <a:prstGeom prst="rect">
            <a:avLst/>
          </a:prstGeom>
          <a:noFill/>
          <a:ln>
            <a:noFill/>
          </a:ln>
        </p:spPr>
      </p:sp>
      <p:sp>
        <p:nvSpPr>
          <p:cNvPr id="138" name="Google Shape;138;p19"/>
          <p:cNvSpPr txBox="1"/>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9" name="Google Shape;139;p19"/>
          <p:cNvSpPr txBox="1"/>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0" name="Google Shape;140;p19"/>
          <p:cNvSpPr/>
          <p:nvPr>
            <p:ph type="pic" idx="7"/>
          </p:nvPr>
        </p:nvSpPr>
        <p:spPr>
          <a:xfrm>
            <a:off x="6348367" y="2068734"/>
            <a:ext cx="904987" cy="905641"/>
          </a:xfrm>
          <a:prstGeom prst="rect">
            <a:avLst/>
          </a:prstGeom>
          <a:noFill/>
          <a:ln>
            <a:noFill/>
          </a:ln>
        </p:spPr>
      </p:sp>
      <p:sp>
        <p:nvSpPr>
          <p:cNvPr id="141" name="Google Shape;141;p19"/>
          <p:cNvSpPr txBox="1"/>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2" name="Google Shape;142;p19"/>
          <p:cNvSpPr txBox="1"/>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3" name="Google Shape;143;p19"/>
          <p:cNvSpPr/>
          <p:nvPr>
            <p:ph type="pic" idx="13"/>
          </p:nvPr>
        </p:nvSpPr>
        <p:spPr>
          <a:xfrm>
            <a:off x="9147335" y="2068734"/>
            <a:ext cx="904987" cy="905641"/>
          </a:xfrm>
          <a:prstGeom prst="rect">
            <a:avLst/>
          </a:prstGeom>
          <a:noFill/>
          <a:ln>
            <a:noFill/>
          </a:ln>
        </p:spPr>
      </p:sp>
      <p:sp>
        <p:nvSpPr>
          <p:cNvPr id="144" name="Google Shape;144;p19"/>
          <p:cNvSpPr txBox="1"/>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5" name="Google Shape;145;p19"/>
          <p:cNvSpPr txBox="1"/>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6" name="Google Shape;146;p19"/>
          <p:cNvSpPr/>
          <p:nvPr>
            <p:ph type="pic" idx="16"/>
          </p:nvPr>
        </p:nvSpPr>
        <p:spPr>
          <a:xfrm>
            <a:off x="750429" y="4118551"/>
            <a:ext cx="904987" cy="905641"/>
          </a:xfrm>
          <a:prstGeom prst="rect">
            <a:avLst/>
          </a:prstGeom>
          <a:noFill/>
          <a:ln>
            <a:noFill/>
          </a:ln>
        </p:spPr>
      </p:sp>
      <p:sp>
        <p:nvSpPr>
          <p:cNvPr id="147" name="Google Shape;147;p19"/>
          <p:cNvSpPr txBox="1"/>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8" name="Google Shape;148;p19"/>
          <p:cNvSpPr txBox="1"/>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9" name="Google Shape;149;p19"/>
          <p:cNvSpPr/>
          <p:nvPr>
            <p:ph type="pic" idx="19"/>
          </p:nvPr>
        </p:nvSpPr>
        <p:spPr>
          <a:xfrm>
            <a:off x="3549397" y="4118551"/>
            <a:ext cx="904987" cy="905641"/>
          </a:xfrm>
          <a:prstGeom prst="rect">
            <a:avLst/>
          </a:prstGeom>
          <a:noFill/>
          <a:ln>
            <a:noFill/>
          </a:ln>
        </p:spPr>
      </p:sp>
      <p:sp>
        <p:nvSpPr>
          <p:cNvPr id="150" name="Google Shape;150;p19"/>
          <p:cNvSpPr txBox="1"/>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1" name="Google Shape;151;p19"/>
          <p:cNvSpPr txBox="1"/>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2" name="Google Shape;152;p19"/>
          <p:cNvSpPr/>
          <p:nvPr>
            <p:ph type="pic" idx="22"/>
          </p:nvPr>
        </p:nvSpPr>
        <p:spPr>
          <a:xfrm>
            <a:off x="6348367" y="4118551"/>
            <a:ext cx="904987" cy="905641"/>
          </a:xfrm>
          <a:prstGeom prst="rect">
            <a:avLst/>
          </a:prstGeom>
          <a:noFill/>
          <a:ln>
            <a:noFill/>
          </a:ln>
        </p:spPr>
      </p:sp>
      <p:sp>
        <p:nvSpPr>
          <p:cNvPr id="153" name="Google Shape;153;p19"/>
          <p:cNvSpPr txBox="1"/>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4" name="Google Shape;154;p19"/>
          <p:cNvSpPr txBox="1"/>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5" name="Google Shape;155;p19"/>
          <p:cNvSpPr/>
          <p:nvPr>
            <p:ph type="pic" idx="25"/>
          </p:nvPr>
        </p:nvSpPr>
        <p:spPr>
          <a:xfrm>
            <a:off x="9147335" y="4118551"/>
            <a:ext cx="904987" cy="905641"/>
          </a:xfrm>
          <a:prstGeom prst="rect">
            <a:avLst/>
          </a:prstGeom>
          <a:noFill/>
          <a:ln>
            <a:noFill/>
          </a:ln>
        </p:spPr>
      </p:sp>
      <p:sp>
        <p:nvSpPr>
          <p:cNvPr id="156" name="Google Shape;156;p19"/>
          <p:cNvSpPr txBox="1"/>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7" name="Google Shape;157;p19"/>
          <p:cNvSpPr txBox="1"/>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8" name="Google Shape;158;p19"/>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6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4" name="Google Shape;164;p20"/>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panose="020B0604020202020204"/>
              <a:buNone/>
              <a:defRPr sz="4800" b="1">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0"/>
          <p:cNvSpPr txBox="1"/>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6" name="Google Shape;166;p20"/>
          <p:cNvSpPr txBox="1"/>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69" name="Shape 169"/>
        <p:cNvGrpSpPr/>
        <p:nvPr/>
      </p:nvGrpSpPr>
      <p:grpSpPr>
        <a:xfrm>
          <a:off x="0" y="0"/>
          <a:ext cx="0" cy="0"/>
          <a:chOff x="0" y="0"/>
          <a:chExt cx="0" cy="0"/>
        </a:xfrm>
      </p:grpSpPr>
      <p:sp>
        <p:nvSpPr>
          <p:cNvPr id="170" name="Google Shape;170;p21"/>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1"/>
          <p:cNvSpPr txBox="1"/>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78" name="Google Shape;178;p21"/>
          <p:cNvSpPr txBox="1"/>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1"/>
          <p:cNvSpPr txBox="1"/>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1" name="Google Shape;181;p21"/>
          <p:cNvSpPr txBox="1"/>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2" name="Google Shape;182;p21"/>
          <p:cNvSpPr txBox="1"/>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3" name="Google Shape;183;p21"/>
          <p:cNvSpPr txBox="1"/>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4" name="Google Shape;184;p21"/>
          <p:cNvSpPr txBox="1"/>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5" name="Google Shape;185;p21"/>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27"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 name="Google Shape;32;p10"/>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0"/>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2 Title and Content">
  <p:cSld name="OBJECT">
    <p:spTree>
      <p:nvGrpSpPr>
        <p:cNvPr id="37" name="Shape 37"/>
        <p:cNvGrpSpPr/>
        <p:nvPr/>
      </p:nvGrpSpPr>
      <p:grpSpPr>
        <a:xfrm>
          <a:off x="0" y="0"/>
          <a:ext cx="0" cy="0"/>
          <a:chOff x="0" y="0"/>
          <a:chExt cx="0" cy="0"/>
        </a:xfrm>
      </p:grpSpPr>
      <p:sp>
        <p:nvSpPr>
          <p:cNvPr id="38" name="Google Shape;38;p11"/>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1"/>
          <p:cNvSpPr txBox="1"/>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46" name="Google Shape;46;p11"/>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b="0" i="0" u="none" strike="noStrike" cap="none">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11"/>
          <p:cNvSpPr txBox="1"/>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1800"/>
              <a:buNone/>
              <a:defRPr sz="1800">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600"/>
              <a:buNone/>
              <a:defRPr sz="1600">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400"/>
              <a:buNone/>
              <a:defRPr sz="1400">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1"/>
          <p:cNvSpPr txBox="1"/>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1"/>
          <p:cNvSpPr txBox="1"/>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000"/>
              <a:buNone/>
              <a:defRPr sz="2000" b="1">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1800"/>
              <a:buNone/>
              <a:defRPr sz="1800" b="1">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600"/>
              <a:buNone/>
              <a:defRPr sz="1600" b="1">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52" name="Shape 52"/>
        <p:cNvGrpSpPr/>
        <p:nvPr/>
      </p:nvGrpSpPr>
      <p:grpSpPr>
        <a:xfrm>
          <a:off x="0" y="0"/>
          <a:ext cx="0" cy="0"/>
          <a:chOff x="0" y="0"/>
          <a:chExt cx="0" cy="0"/>
        </a:xfrm>
      </p:grpSpPr>
      <p:sp>
        <p:nvSpPr>
          <p:cNvPr id="53" name="Google Shape;53;p12"/>
          <p:cNvSpPr txBox="1"/>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panose="020B0604020202020204"/>
              <a:buNone/>
              <a:defRPr sz="60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2"/>
          <p:cNvSpPr txBox="1"/>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1" name="Shape 61"/>
        <p:cNvGrpSpPr/>
        <p:nvPr/>
      </p:nvGrpSpPr>
      <p:grpSpPr>
        <a:xfrm>
          <a:off x="0" y="0"/>
          <a:ext cx="0" cy="0"/>
          <a:chOff x="0" y="0"/>
          <a:chExt cx="0" cy="0"/>
        </a:xfrm>
      </p:grpSpPr>
      <p:sp>
        <p:nvSpPr>
          <p:cNvPr id="62" name="Google Shape;62;p13"/>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txBox="1"/>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70" name="Google Shape;70;p13"/>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73"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5" name="Google Shape;75;p14"/>
          <p:cNvSpPr txBox="1"/>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panose="020B0604020202020204"/>
              <a:buNone/>
              <a:defRPr sz="6000" b="1">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82" name="Shape 82"/>
        <p:cNvGrpSpPr/>
        <p:nvPr/>
      </p:nvGrpSpPr>
      <p:grpSpPr>
        <a:xfrm>
          <a:off x="0" y="0"/>
          <a:ext cx="0" cy="0"/>
          <a:chOff x="0" y="0"/>
          <a:chExt cx="0" cy="0"/>
        </a:xfrm>
      </p:grpSpPr>
      <p:sp>
        <p:nvSpPr>
          <p:cNvPr id="83" name="Google Shape;83;p15"/>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5"/>
          <p:cNvSpPr txBox="1"/>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15"/>
          <p:cNvSpPr txBox="1"/>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90"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94" name="Google Shape;94;p16"/>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panose="020B0604020202020204"/>
              <a:buNone/>
              <a:defRPr sz="4800" b="1">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6"/>
          <p:cNvSpPr txBox="1"/>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dk1"/>
              </a:buClr>
              <a:buSzPts val="2400"/>
              <a:buNone/>
              <a:defRPr>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dk1"/>
              </a:buClr>
              <a:buSzPts val="2000"/>
              <a:buNone/>
              <a:defRPr>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dk1"/>
              </a:buClr>
              <a:buSzPts val="1800"/>
              <a:buNone/>
              <a:defRPr>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6" name="Google Shape;96;p16"/>
          <p:cNvSpPr txBox="1"/>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6"/>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panose="020B0604020202020204"/>
              <a:buNone/>
              <a:defRPr sz="4600">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7"/>
          <p:cNvSpPr txBox="1"/>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2" name="Google Shape;102;p17"/>
          <p:cNvSpPr txBox="1"/>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3" name="Google Shape;103;p17"/>
          <p:cNvSpPr txBox="1"/>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panose="020B0604020202020204"/>
                <a:ea typeface="Arial" panose="020B0604020202020204"/>
                <a:cs typeface="Arial" panose="020B0604020202020204"/>
                <a:sym typeface="Arial" panose="020B0604020202020204"/>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panose="020B0604020202020204"/>
                <a:ea typeface="Arial" panose="020B0604020202020204"/>
                <a:cs typeface="Arial" panose="020B0604020202020204"/>
                <a:sym typeface="Arial" panose="020B0604020202020204"/>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4" name="Google Shape;104;p17"/>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accent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8"/>
          <p:cNvSpPr txBox="1"/>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8"/>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8"/>
          <p:cNvSpPr txBox="1"/>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
          <p:cNvSpPr txBox="1"/>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panose="020B0604020202020204"/>
              <a:buNone/>
            </a:pPr>
            <a:r>
              <a:rPr lang="en-US"/>
              <a:t>FIFA World Cup Analysis</a:t>
            </a:r>
            <a:endParaRPr lang="en-US"/>
          </a:p>
        </p:txBody>
      </p:sp>
      <p:sp>
        <p:nvSpPr>
          <p:cNvPr id="2" name="Text Box 1"/>
          <p:cNvSpPr txBox="1"/>
          <p:nvPr/>
        </p:nvSpPr>
        <p:spPr>
          <a:xfrm>
            <a:off x="2423160" y="5588635"/>
            <a:ext cx="5140960" cy="953135"/>
          </a:xfrm>
          <a:prstGeom prst="rect">
            <a:avLst/>
          </a:prstGeom>
          <a:noFill/>
        </p:spPr>
        <p:txBody>
          <a:bodyPr wrap="square" rtlCol="0">
            <a:spAutoFit/>
          </a:bodyPr>
          <a:p>
            <a:r>
              <a:rPr lang="en-US"/>
              <a:t>Submitted by:</a:t>
            </a:r>
            <a:endParaRPr lang="en-US"/>
          </a:p>
          <a:p>
            <a:r>
              <a:rPr lang="en-US"/>
              <a:t>Rudrani Ghosh</a:t>
            </a:r>
            <a:endParaRPr lang="en-US"/>
          </a:p>
          <a:p>
            <a:r>
              <a:rPr lang="en-US"/>
              <a:t>UNID: UM/IP/1276</a:t>
            </a:r>
            <a:endParaRPr lang="en-US"/>
          </a:p>
          <a:p>
            <a:r>
              <a:rPr lang="en-US"/>
              <a:t>College: M.Sc. Data Science at VIT, Vellore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a:t>Problem Statement</a:t>
            </a:r>
            <a:endParaRPr lang="en-US"/>
          </a:p>
        </p:txBody>
      </p:sp>
      <p:sp>
        <p:nvSpPr>
          <p:cNvPr id="197" name="Google Shape;197;p2"/>
          <p:cNvSpPr txBox="1"/>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150000"/>
              </a:lnSpc>
              <a:spcBef>
                <a:spcPts val="0"/>
              </a:spcBef>
              <a:spcAft>
                <a:spcPts val="0"/>
              </a:spcAft>
              <a:buClr>
                <a:schemeClr val="lt1"/>
              </a:buClr>
              <a:buSzPts val="1800"/>
              <a:buNone/>
            </a:pPr>
            <a:r>
              <a:rPr lang="en-US" sz="1800">
                <a:latin typeface="Poppins" panose="00000500000000000000"/>
                <a:ea typeface="Poppins" panose="00000500000000000000"/>
                <a:cs typeface="Poppins" panose="00000500000000000000"/>
                <a:sym typeface="Poppins" panose="00000500000000000000"/>
              </a:rPr>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a:t>
            </a:r>
            <a:endParaRPr lang="en-US" sz="1800">
              <a:latin typeface="Poppins" panose="00000500000000000000"/>
              <a:ea typeface="Poppins" panose="00000500000000000000"/>
              <a:cs typeface="Poppins" panose="00000500000000000000"/>
              <a:sym typeface="Poppins" panose="00000500000000000000"/>
            </a:endParaRPr>
          </a:p>
          <a:p>
            <a:pPr marL="0" lvl="0" indent="0" algn="l" rtl="0">
              <a:lnSpc>
                <a:spcPct val="150000"/>
              </a:lnSpc>
              <a:spcBef>
                <a:spcPts val="0"/>
              </a:spcBef>
              <a:spcAft>
                <a:spcPts val="0"/>
              </a:spcAft>
              <a:buClr>
                <a:schemeClr val="lt1"/>
              </a:buClr>
              <a:buSzPts val="1800"/>
              <a:buNone/>
            </a:pPr>
            <a:r>
              <a:rPr lang="en-US" sz="1800">
                <a:latin typeface="Poppins" panose="00000500000000000000"/>
                <a:ea typeface="Poppins" panose="00000500000000000000"/>
                <a:cs typeface="Poppins" panose="00000500000000000000"/>
                <a:sym typeface="Poppins" panose="00000500000000000000"/>
              </a:rPr>
              <a:t>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endParaRPr lang="en-US" sz="1800">
              <a:latin typeface="Poppins" panose="00000500000000000000"/>
              <a:ea typeface="Poppins" panose="00000500000000000000"/>
              <a:cs typeface="Poppins" panose="00000500000000000000"/>
              <a:sym typeface="Poppins" panose="00000500000000000000"/>
            </a:endParaRPr>
          </a:p>
        </p:txBody>
      </p:sp>
      <p:sp>
        <p:nvSpPr>
          <p:cNvPr id="198" name="Google Shape;198;p2"/>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26/1/2024</a:t>
            </a:r>
            <a:endParaRPr lang="en-US"/>
          </a:p>
        </p:txBody>
      </p:sp>
      <p:sp>
        <p:nvSpPr>
          <p:cNvPr id="199" name="Google Shape;199;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Arial" panose="020B0604020202020204"/>
              <a:buNone/>
            </a:pPr>
            <a:r>
              <a:rPr lang="en-US">
                <a:sym typeface="+mn-ea"/>
              </a:rPr>
              <a:t>FIFA World Cup Analysis</a:t>
            </a:r>
            <a:endParaRPr lang="en-US"/>
          </a:p>
        </p:txBody>
      </p:sp>
      <p:sp>
        <p:nvSpPr>
          <p:cNvPr id="200" name="Google Shape;200;p2"/>
          <p:cNvSpPr txBox="1"/>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
          <p:cNvSpPr txBox="1"/>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a:t>Details of Data</a:t>
            </a:r>
            <a:endParaRPr lang="en-US"/>
          </a:p>
        </p:txBody>
      </p:sp>
      <p:sp>
        <p:nvSpPr>
          <p:cNvPr id="206" name="Google Shape;206;p3"/>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26/1/2024</a:t>
            </a:r>
            <a:endParaRPr lang="en-US"/>
          </a:p>
        </p:txBody>
      </p:sp>
      <p:sp>
        <p:nvSpPr>
          <p:cNvPr id="207" name="Google Shape;207;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Arial" panose="020B0604020202020204"/>
              <a:buNone/>
            </a:pPr>
            <a:r>
              <a:rPr lang="en-US">
                <a:sym typeface="+mn-ea"/>
              </a:rPr>
              <a:t>FIFA World Cup Analysis</a:t>
            </a:r>
            <a:endParaRPr lang="en-US"/>
          </a:p>
        </p:txBody>
      </p:sp>
      <p:sp>
        <p:nvSpPr>
          <p:cNvPr id="208" name="Google Shape;208;p3"/>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pic>
        <p:nvPicPr>
          <p:cNvPr id="1" name="Picture 0"/>
          <p:cNvPicPr>
            <a:picLocks noChangeAspect="1"/>
          </p:cNvPicPr>
          <p:nvPr/>
        </p:nvPicPr>
        <p:blipFill>
          <a:blip r:embed="rId1"/>
          <a:stretch>
            <a:fillRect/>
          </a:stretch>
        </p:blipFill>
        <p:spPr>
          <a:xfrm>
            <a:off x="119380" y="1805305"/>
            <a:ext cx="6141085" cy="3185795"/>
          </a:xfrm>
          <a:prstGeom prst="rect">
            <a:avLst/>
          </a:prstGeom>
        </p:spPr>
      </p:pic>
      <p:pic>
        <p:nvPicPr>
          <p:cNvPr id="4" name="Picture 3"/>
          <p:cNvPicPr>
            <a:picLocks noChangeAspect="1"/>
          </p:cNvPicPr>
          <p:nvPr/>
        </p:nvPicPr>
        <p:blipFill>
          <a:blip r:embed="rId2"/>
          <a:stretch>
            <a:fillRect/>
          </a:stretch>
        </p:blipFill>
        <p:spPr>
          <a:xfrm>
            <a:off x="6311900" y="1052830"/>
            <a:ext cx="5781040" cy="38722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4"/>
          <p:cNvSpPr txBox="1"/>
          <p:nvPr>
            <p:ph type="title"/>
          </p:nvPr>
        </p:nvSpPr>
        <p:spPr>
          <a:xfrm>
            <a:off x="695141" y="260121"/>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a:t>Main KPIs</a:t>
            </a:r>
            <a:endParaRPr lang="en-US"/>
          </a:p>
        </p:txBody>
      </p:sp>
      <p:sp>
        <p:nvSpPr>
          <p:cNvPr id="225" name="Google Shape;225;p4"/>
          <p:cNvSpPr txBox="1"/>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26/1/2024</a:t>
            </a:r>
            <a:endParaRPr lang="en-US"/>
          </a:p>
        </p:txBody>
      </p:sp>
      <p:sp>
        <p:nvSpPr>
          <p:cNvPr id="226" name="Google Shape;226;p4"/>
          <p:cNvSpPr txBox="1"/>
          <p:nvPr>
            <p:ph type="ftr" idx="11"/>
          </p:nvPr>
        </p:nvSpPr>
        <p:spPr>
          <a:xfrm>
            <a:off x="4038600" y="6374765"/>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Arial" panose="020B0604020202020204"/>
              <a:buNone/>
            </a:pPr>
            <a:r>
              <a:rPr lang="en-US">
                <a:sym typeface="+mn-ea"/>
              </a:rPr>
              <a:t>FIFA World Cup Analysis</a:t>
            </a:r>
            <a:endParaRPr lang="en-US"/>
          </a:p>
        </p:txBody>
      </p:sp>
      <p:sp>
        <p:nvSpPr>
          <p:cNvPr id="227" name="Google Shape;227;p4"/>
          <p:cNvSpPr txBox="1"/>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 name="Picture 0"/>
          <p:cNvPicPr>
            <a:picLocks noChangeAspect="1"/>
          </p:cNvPicPr>
          <p:nvPr/>
        </p:nvPicPr>
        <p:blipFill>
          <a:blip r:embed="rId1"/>
          <a:stretch>
            <a:fillRect/>
          </a:stretch>
        </p:blipFill>
        <p:spPr>
          <a:xfrm>
            <a:off x="551180" y="2348865"/>
            <a:ext cx="5309235" cy="3810000"/>
          </a:xfrm>
          <a:prstGeom prst="rect">
            <a:avLst/>
          </a:prstGeom>
        </p:spPr>
      </p:pic>
      <p:pic>
        <p:nvPicPr>
          <p:cNvPr id="5" name="Picture 4"/>
          <p:cNvPicPr>
            <a:picLocks noChangeAspect="1"/>
          </p:cNvPicPr>
          <p:nvPr/>
        </p:nvPicPr>
        <p:blipFill>
          <a:blip r:embed="rId2"/>
          <a:stretch>
            <a:fillRect/>
          </a:stretch>
        </p:blipFill>
        <p:spPr>
          <a:xfrm>
            <a:off x="5159375" y="476885"/>
            <a:ext cx="6489700" cy="1841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0" y="836930"/>
            <a:ext cx="5357495" cy="4110355"/>
          </a:xfrm>
          <a:prstGeom prst="rect">
            <a:avLst/>
          </a:prstGeom>
        </p:spPr>
      </p:pic>
      <p:pic>
        <p:nvPicPr>
          <p:cNvPr id="4" name="Picture 3"/>
          <p:cNvPicPr>
            <a:picLocks noChangeAspect="1"/>
          </p:cNvPicPr>
          <p:nvPr/>
        </p:nvPicPr>
        <p:blipFill>
          <a:blip r:embed="rId2"/>
          <a:stretch>
            <a:fillRect/>
          </a:stretch>
        </p:blipFill>
        <p:spPr>
          <a:xfrm>
            <a:off x="5447665" y="836930"/>
            <a:ext cx="6716395" cy="3592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6"/>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1"/>
          <p:cNvPicPr>
            <a:picLocks noChangeAspect="1"/>
          </p:cNvPicPr>
          <p:nvPr/>
        </p:nvPicPr>
        <p:blipFill>
          <a:blip r:embed="rId1"/>
          <a:stretch>
            <a:fillRect/>
          </a:stretch>
        </p:blipFill>
        <p:spPr>
          <a:xfrm>
            <a:off x="119380" y="908685"/>
            <a:ext cx="5516880" cy="4418965"/>
          </a:xfrm>
          <a:prstGeom prst="rect">
            <a:avLst/>
          </a:prstGeom>
        </p:spPr>
      </p:pic>
      <p:pic>
        <p:nvPicPr>
          <p:cNvPr id="3" name="Picture 2"/>
          <p:cNvPicPr>
            <a:picLocks noChangeAspect="1"/>
          </p:cNvPicPr>
          <p:nvPr/>
        </p:nvPicPr>
        <p:blipFill>
          <a:blip r:embed="rId2"/>
          <a:stretch>
            <a:fillRect/>
          </a:stretch>
        </p:blipFill>
        <p:spPr>
          <a:xfrm>
            <a:off x="5735955" y="1484630"/>
            <a:ext cx="6325870" cy="2993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7"/>
          <p:cNvSpPr txBox="1"/>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panose="020B0604020202020204"/>
              <a:buNone/>
            </a:pPr>
            <a:r>
              <a:rPr lang="en-US"/>
              <a:t>Thank you</a:t>
            </a:r>
            <a:endParaRPr lang="en-US"/>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Words>
  <Application>WPS Spreadsheets</Application>
  <PresentationFormat/>
  <Paragraphs>48</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vt:lpstr>
      <vt:lpstr>Calibri</vt:lpstr>
      <vt:lpstr>Helvetica Neue</vt:lpstr>
      <vt:lpstr>Poppins</vt:lpstr>
      <vt:lpstr>Microsoft YaHei</vt:lpstr>
      <vt:lpstr>汉仪旗黑</vt:lpstr>
      <vt:lpstr>Arial Unicode MS</vt:lpstr>
      <vt:lpstr>宋体-简</vt:lpstr>
      <vt:lpstr>Office Theme</vt:lpstr>
      <vt:lpstr>Foreign Direct Investment Analytics</vt:lpstr>
      <vt:lpstr>Problem Statement</vt:lpstr>
      <vt:lpstr>Details of Data</vt:lpstr>
      <vt:lpstr>Main KPIs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 Analytics</dc:title>
  <dc:creator>NAVEEN SRINIVASAN</dc:creator>
  <cp:lastModifiedBy>rudranighosh</cp:lastModifiedBy>
  <cp:revision>12</cp:revision>
  <dcterms:created xsi:type="dcterms:W3CDTF">2024-02-29T17:31:32Z</dcterms:created>
  <dcterms:modified xsi:type="dcterms:W3CDTF">2024-02-29T17:31:32Z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1033-5.6.0.8082</vt:lpwstr>
  </property>
</Properties>
</file>