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0" r:id="rId8"/>
    <p:sldId id="259" r:id="rId9"/>
    <p:sldId id="264" r:id="rId10"/>
    <p:sldId id="265" r:id="rId11"/>
    <p:sldId id="262" r:id="rId12"/>
  </p:sldIdLst>
  <p:sldSz cx="12192000" cy="6858000"/>
  <p:notesSz cx="6858000" cy="9144000"/>
  <p:embeddedFontLst>
    <p:embeddedFont>
      <p:font typeface="Poppins" panose="0000050000000000000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/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/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/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/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/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/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/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/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/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/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/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/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/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/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/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/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/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/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/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/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/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/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  <a:defRPr sz="4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21"/>
          <p:cNvSpPr txBox="1"/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2 Title and Content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Google Shape;46;p11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" name="Google Shape;49;p11"/>
          <p:cNvSpPr txBox="1"/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3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  <a:defRPr sz="6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5"/>
          <p:cNvSpPr txBox="1"/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" name="Google Shape;94;p1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 panose="020B0604020202020204"/>
              <a:buNone/>
              <a:defRPr sz="4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</a:pPr>
            <a:r>
              <a:rPr lang="en-US" sz="5400"/>
              <a:t>Foreign Direct Investment Analytics</a:t>
            </a:r>
            <a:endParaRPr lang="en-US" sz="5400"/>
          </a:p>
        </p:txBody>
      </p:sp>
      <p:sp>
        <p:nvSpPr>
          <p:cNvPr id="2" name="Text Box 1"/>
          <p:cNvSpPr txBox="1"/>
          <p:nvPr/>
        </p:nvSpPr>
        <p:spPr>
          <a:xfrm>
            <a:off x="2423160" y="5588635"/>
            <a:ext cx="5140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Submitted by:</a:t>
            </a:r>
            <a:endParaRPr lang="en-US"/>
          </a:p>
          <a:p>
            <a:r>
              <a:rPr lang="en-US"/>
              <a:t>Rudrani Ghosh</a:t>
            </a:r>
            <a:endParaRPr lang="en-US"/>
          </a:p>
          <a:p>
            <a:r>
              <a:rPr lang="en-US"/>
              <a:t>UNID: UM/IP/1276</a:t>
            </a:r>
            <a:endParaRPr lang="en-US"/>
          </a:p>
          <a:p>
            <a:r>
              <a:rPr lang="en-US"/>
              <a:t>College: M.Sc. Data Science at VIT, Vellore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Problem Statement</a:t>
            </a:r>
            <a:endParaRPr lang="en-US"/>
          </a:p>
        </p:txBody>
      </p:sp>
      <p:sp>
        <p:nvSpPr>
          <p:cNvPr id="197" name="Google Shape;197;p2"/>
          <p:cNvSpPr txBox="1"/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Investment is a game of understanding historic data of investment objects under different events but it is still a game of chances to minimize the risk we apply analytics to find the equilibrium investment.</a:t>
            </a:r>
            <a:endParaRPr lang="en-US"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aim is to understand the Foreign direct investment in India for the last 17 years from 2000-01 to 2016-17. The dataset provided contains sector and financial year-wise data of FDI in India. My task was to find key metrics and factors and show the meaningful relationships between attributes.</a:t>
            </a:r>
            <a:endParaRPr lang="en-US" sz="180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98" name="Google Shape;198;p2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199" name="Google Shape;199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Foreign Direct Investment Analytics</a:t>
            </a:r>
            <a:endParaRPr lang="en-US"/>
          </a:p>
        </p:txBody>
      </p:sp>
      <p:sp>
        <p:nvSpPr>
          <p:cNvPr id="200" name="Google Shape;200;p2"/>
          <p:cNvSpPr txBox="1"/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Details of Data</a:t>
            </a:r>
            <a:endParaRPr lang="en-US"/>
          </a:p>
        </p:txBody>
      </p:sp>
      <p:sp>
        <p:nvSpPr>
          <p:cNvPr id="206" name="Google Shape;206;p3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207" name="Google Shape;207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Foreign Direct Investment Analytics</a:t>
            </a:r>
            <a:endParaRPr lang="en-US"/>
          </a:p>
        </p:txBody>
      </p:sp>
      <p:sp>
        <p:nvSpPr>
          <p:cNvPr id="208" name="Google Shape;208;p3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/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/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/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/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55370" y="1727835"/>
            <a:ext cx="65741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No of Sectors: 63  </a:t>
            </a:r>
            <a:endParaRPr lang="en-US" sz="2000"/>
          </a:p>
          <a:p>
            <a:r>
              <a:rPr lang="en-US" sz="2000"/>
              <a:t>Year range: 2000-01 to 2016-17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36520"/>
            <a:ext cx="1060132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916430"/>
            <a:ext cx="11656695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44780"/>
            <a:ext cx="10367010" cy="6576695"/>
          </a:xfrm>
          <a:prstGeom prst="rect">
            <a:avLst/>
          </a:prstGeom>
        </p:spPr>
      </p:pic>
      <p:sp>
        <p:nvSpPr>
          <p:cNvPr id="236" name="Google Shape;236;p5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238" name="Google Shape;238;p5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type="title"/>
          </p:nvPr>
        </p:nvSpPr>
        <p:spPr>
          <a:xfrm>
            <a:off x="695141" y="26012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/>
              <a:t>Main KPIs</a:t>
            </a:r>
            <a:endParaRPr lang="en-US"/>
          </a:p>
        </p:txBody>
      </p:sp>
      <p:sp>
        <p:nvSpPr>
          <p:cNvPr id="225" name="Google Shape;225;p4"/>
          <p:cNvSpPr txBox="1"/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26/1/2024</a:t>
            </a:r>
            <a:endParaRPr lang="en-US"/>
          </a:p>
        </p:txBody>
      </p:sp>
      <p:sp>
        <p:nvSpPr>
          <p:cNvPr id="226" name="Google Shape;226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Foreign Direct Investment Analytics</a:t>
            </a:r>
            <a:endParaRPr lang="en-US"/>
          </a:p>
        </p:txBody>
      </p:sp>
      <p:sp>
        <p:nvSpPr>
          <p:cNvPr id="227" name="Google Shape;227;p4"/>
          <p:cNvSpPr txBox="1"/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9" name="Google Shape;229;p4"/>
          <p:cNvSpPr txBox="1"/>
          <p:nvPr>
            <p:ph type="body" idx="2"/>
          </p:nvPr>
        </p:nvSpPr>
        <p:spPr>
          <a:xfrm rot="-10422101">
            <a:off x="2912744" y="6717289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4"/>
          </p:nvPr>
        </p:nvSpPr>
        <p:spPr>
          <a:xfrm>
            <a:off x="6311810" y="1988544"/>
            <a:ext cx="4663440" cy="522514"/>
          </a:xfrm>
        </p:spPr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585595"/>
            <a:ext cx="93472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404495"/>
            <a:ext cx="9158605" cy="6085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r="15301" b="30521"/>
          <a:stretch>
            <a:fillRect/>
          </a:stretch>
        </p:blipFill>
        <p:spPr>
          <a:xfrm>
            <a:off x="335280" y="423545"/>
            <a:ext cx="11711305" cy="60725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11225" y="188595"/>
            <a:ext cx="2799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CUMULATIVE FDI GROWTH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</a:pPr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Spreadsheets</Application>
  <PresentationFormat/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Helvetica Neue</vt:lpstr>
      <vt:lpstr>Poppins</vt:lpstr>
      <vt:lpstr>Microsoft YaHei</vt:lpstr>
      <vt:lpstr>汉仪旗黑</vt:lpstr>
      <vt:lpstr>Arial Unicode MS</vt:lpstr>
      <vt:lpstr>宋体-简</vt:lpstr>
      <vt:lpstr>Office Theme</vt:lpstr>
      <vt:lpstr>Foreign Direct Investment Analytics</vt:lpstr>
      <vt:lpstr>Problem Statement</vt:lpstr>
      <vt:lpstr>Details of Data</vt:lpstr>
      <vt:lpstr>PowerPoint 演示文稿</vt:lpstr>
      <vt:lpstr>PowerPoint 演示文稿</vt:lpstr>
      <vt:lpstr>Main KPIs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 Analytics</dc:title>
  <dc:creator>NAVEEN SRINIVASAN</dc:creator>
  <cp:lastModifiedBy>rudranighosh</cp:lastModifiedBy>
  <cp:revision>9</cp:revision>
  <dcterms:created xsi:type="dcterms:W3CDTF">2024-02-29T16:45:55Z</dcterms:created>
  <dcterms:modified xsi:type="dcterms:W3CDTF">2024-02-29T16:45:55Z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1033-5.6.0.8082</vt:lpwstr>
  </property>
</Properties>
</file>