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3" r:id="rId7"/>
    <p:sldId id="260" r:id="rId8"/>
    <p:sldId id="259" r:id="rId9"/>
    <p:sldId id="264" r:id="rId10"/>
    <p:sldId id="265" r:id="rId11"/>
    <p:sldId id="261" r:id="rId12"/>
    <p:sldId id="262" r:id="rId13"/>
  </p:sldIdLst>
  <p:sldSz cx="12192000" cy="6858000"/>
  <p:notesSz cx="6858000" cy="9144000"/>
  <p:embeddedFontLst>
    <p:embeddedFont>
      <p:font typeface="Poppins" panose="0000050000000000000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" name="Google Shape;222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" name="Google Shape;25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  <a:defRPr sz="6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/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/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8"/>
          <p:cNvSpPr/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/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8"/>
          <p:cNvSpPr/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/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8"/>
          <p:cNvSpPr/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/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9"/>
          <p:cNvSpPr/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/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9"/>
          <p:cNvSpPr/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/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9"/>
          <p:cNvSpPr/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/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9"/>
          <p:cNvSpPr/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/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9"/>
          <p:cNvSpPr/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/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9"/>
          <p:cNvSpPr/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/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9"/>
          <p:cNvSpPr/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/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19"/>
          <p:cNvSpPr/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/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" name="Google Shape;164;p20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 panose="020B0604020202020204"/>
              <a:buNone/>
              <a:defRPr sz="48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0"/>
          <p:cNvSpPr txBox="1"/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1"/>
          <p:cNvSpPr txBox="1"/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8" name="Google Shape;178;p21"/>
          <p:cNvSpPr txBox="1"/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1"/>
          <p:cNvSpPr txBox="1"/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1"/>
          <p:cNvSpPr txBox="1"/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1"/>
          <p:cNvSpPr txBox="1"/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1"/>
          <p:cNvSpPr txBox="1"/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" name="Google Shape;32;p10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2 Title and Content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" name="Google Shape;46;p11"/>
          <p:cNvSpPr txBox="1"/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9" name="Google Shape;49;p11"/>
          <p:cNvSpPr txBox="1"/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  <a:defRPr sz="6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70" name="Google Shape;70;p13"/>
          <p:cNvSpPr txBox="1"/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" name="Google Shape;75;p14"/>
          <p:cNvSpPr txBox="1"/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 panose="020B0604020202020204"/>
              <a:buNone/>
              <a:defRPr sz="6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" name="Google Shape;87;p15"/>
          <p:cNvSpPr txBox="1"/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94" name="Google Shape;94;p16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 panose="020B0604020202020204"/>
              <a:buNone/>
              <a:defRPr sz="46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/>
          <p:nvPr>
            <p:ph type="ctrTitle"/>
          </p:nvPr>
        </p:nvSpPr>
        <p:spPr>
          <a:xfrm>
            <a:off x="1167493" y="1122363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 panose="020B0604020202020204"/>
              <a:buNone/>
            </a:pPr>
            <a:r>
              <a:rPr lang="en-US" sz="5400"/>
              <a:t>Foreign Direct Investment Analytics</a:t>
            </a:r>
            <a:endParaRPr lang="en-US" sz="5400"/>
          </a:p>
        </p:txBody>
      </p:sp>
      <p:sp>
        <p:nvSpPr>
          <p:cNvPr id="1" name="Text Box 0"/>
          <p:cNvSpPr txBox="1"/>
          <p:nvPr/>
        </p:nvSpPr>
        <p:spPr>
          <a:xfrm>
            <a:off x="2423160" y="5588635"/>
            <a:ext cx="51409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Submitted by:</a:t>
            </a:r>
            <a:endParaRPr lang="en-US"/>
          </a:p>
          <a:p>
            <a:r>
              <a:rPr lang="en-US"/>
              <a:t>Rudrani Ghosh</a:t>
            </a:r>
            <a:endParaRPr lang="en-US"/>
          </a:p>
          <a:p>
            <a:r>
              <a:rPr lang="en-US"/>
              <a:t>UNID: UM/IP/1276</a:t>
            </a:r>
            <a:endParaRPr lang="en-US"/>
          </a:p>
          <a:p>
            <a:r>
              <a:rPr lang="en-US"/>
              <a:t>College: M.Sc. Data Science at VIT, Vellore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/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</a:pPr>
            <a:r>
              <a:rPr lang="en-US"/>
              <a:t>Thank you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/>
              <a:t>Problem Statement</a:t>
            </a:r>
            <a:endParaRPr lang="en-US"/>
          </a:p>
        </p:txBody>
      </p:sp>
      <p:sp>
        <p:nvSpPr>
          <p:cNvPr id="197" name="Google Shape;197;p2"/>
          <p:cNvSpPr txBox="1"/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Investment is a game of understanding historic data of investment objects under different events but it is still a game of chances to minimize the risk we apply analytics to find the equilibrium investment.</a:t>
            </a:r>
            <a:endParaRPr lang="en-US" sz="18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Our aim is to understand the Foreign direct investment in India for the last 17 years from 2000-01 to 2016-17. The dataset provided contains sector and financial year-wise data of FDI in India. My task was to find key metrics and factors and show the meaningful relationships between attributes.</a:t>
            </a:r>
            <a:endParaRPr lang="en-US" sz="18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98" name="Google Shape;198;p2"/>
          <p:cNvSpPr txBox="1"/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26/1/2024</a:t>
            </a:r>
            <a:endParaRPr lang="en-US"/>
          </a:p>
        </p:txBody>
      </p:sp>
      <p:sp>
        <p:nvSpPr>
          <p:cNvPr id="199" name="Google Shape;199;p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Foreign Direct Investment Analytics</a:t>
            </a:r>
            <a:endParaRPr lang="en-US"/>
          </a:p>
        </p:txBody>
      </p:sp>
      <p:sp>
        <p:nvSpPr>
          <p:cNvPr id="200" name="Google Shape;200;p2"/>
          <p:cNvSpPr txBox="1"/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/>
              <a:t>Details of Data</a:t>
            </a:r>
            <a:endParaRPr lang="en-US"/>
          </a:p>
        </p:txBody>
      </p:sp>
      <p:sp>
        <p:nvSpPr>
          <p:cNvPr id="206" name="Google Shape;206;p3"/>
          <p:cNvSpPr txBox="1"/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26/1/2024</a:t>
            </a:r>
            <a:endParaRPr lang="en-US"/>
          </a:p>
        </p:txBody>
      </p:sp>
      <p:sp>
        <p:nvSpPr>
          <p:cNvPr id="207" name="Google Shape;207;p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Foreign Direct Investment Analytics</a:t>
            </a:r>
            <a:endParaRPr lang="en-US"/>
          </a:p>
        </p:txBody>
      </p:sp>
      <p:sp>
        <p:nvSpPr>
          <p:cNvPr id="208" name="Google Shape;208;p3"/>
          <p:cNvSpPr txBox="1"/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/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/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/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/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055370" y="1727835"/>
            <a:ext cx="65741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No of Sectors: 63  </a:t>
            </a:r>
            <a:endParaRPr lang="en-US" sz="2000"/>
          </a:p>
          <a:p>
            <a:r>
              <a:rPr lang="en-US" sz="2000"/>
              <a:t>Year range: 2000-01 to 2016-17</a:t>
            </a:r>
            <a:endParaRPr lang="en-US" sz="2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2636520"/>
            <a:ext cx="10601325" cy="3476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970" y="1916430"/>
            <a:ext cx="11656695" cy="3459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180" y="144780"/>
            <a:ext cx="10367010" cy="6576695"/>
          </a:xfrm>
          <a:prstGeom prst="rect">
            <a:avLst/>
          </a:prstGeom>
        </p:spPr>
      </p:pic>
      <p:sp>
        <p:nvSpPr>
          <p:cNvPr id="236" name="Google Shape;236;p5"/>
          <p:cNvSpPr txBox="1"/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26/1/2024</a:t>
            </a:r>
            <a:endParaRPr lang="en-US"/>
          </a:p>
        </p:txBody>
      </p:sp>
      <p:sp>
        <p:nvSpPr>
          <p:cNvPr id="238" name="Google Shape;238;p5"/>
          <p:cNvSpPr txBox="1"/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/>
          <p:nvPr>
            <p:ph type="title"/>
          </p:nvPr>
        </p:nvSpPr>
        <p:spPr>
          <a:xfrm>
            <a:off x="695141" y="260121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/>
              <a:t>Main KPIs</a:t>
            </a:r>
            <a:endParaRPr lang="en-US"/>
          </a:p>
        </p:txBody>
      </p:sp>
      <p:sp>
        <p:nvSpPr>
          <p:cNvPr id="225" name="Google Shape;225;p4"/>
          <p:cNvSpPr txBox="1"/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26/1/2024</a:t>
            </a:r>
            <a:endParaRPr lang="en-US"/>
          </a:p>
        </p:txBody>
      </p:sp>
      <p:sp>
        <p:nvSpPr>
          <p:cNvPr id="226" name="Google Shape;226;p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Foreign Direct Investment Analytics</a:t>
            </a:r>
            <a:endParaRPr lang="en-US"/>
          </a:p>
        </p:txBody>
      </p:sp>
      <p:sp>
        <p:nvSpPr>
          <p:cNvPr id="227" name="Google Shape;227;p4"/>
          <p:cNvSpPr txBox="1"/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29" name="Google Shape;229;p4"/>
          <p:cNvSpPr txBox="1"/>
          <p:nvPr>
            <p:ph type="body" idx="2"/>
          </p:nvPr>
        </p:nvSpPr>
        <p:spPr>
          <a:xfrm rot="-10422101">
            <a:off x="2912744" y="6717289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" name="Text Placeholder 0"/>
          <p:cNvSpPr/>
          <p:nvPr>
            <p:ph type="body" idx="4"/>
          </p:nvPr>
        </p:nvSpPr>
        <p:spPr>
          <a:xfrm>
            <a:off x="6311810" y="1988544"/>
            <a:ext cx="4663440" cy="522514"/>
          </a:xfrm>
        </p:spPr>
        <p:txBody>
          <a:bodyPr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70" y="1585595"/>
            <a:ext cx="9347200" cy="3949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025" y="404495"/>
            <a:ext cx="9158605" cy="60852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rcRect r="15301" b="30521"/>
          <a:stretch>
            <a:fillRect/>
          </a:stretch>
        </p:blipFill>
        <p:spPr>
          <a:xfrm>
            <a:off x="335280" y="423545"/>
            <a:ext cx="11711305" cy="607250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911225" y="188595"/>
            <a:ext cx="2799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CUMULATIVE FDI GROWTH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/>
          <p:nvPr>
            <p:ph type="title"/>
          </p:nvPr>
        </p:nvSpPr>
        <p:spPr>
          <a:xfrm>
            <a:off x="228981" y="343373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/>
              <a:t>My Design</a:t>
            </a:r>
            <a:endParaRPr lang="en-US"/>
          </a:p>
        </p:txBody>
      </p:sp>
      <p:sp>
        <p:nvSpPr>
          <p:cNvPr id="250" name="Google Shape;250;p6"/>
          <p:cNvSpPr txBox="1"/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 lang="en-US"/>
          </a:p>
        </p:txBody>
      </p:sp>
      <p:sp>
        <p:nvSpPr>
          <p:cNvPr id="251" name="Google Shape;251;p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 lang="en-US"/>
          </a:p>
        </p:txBody>
      </p:sp>
      <p:sp>
        <p:nvSpPr>
          <p:cNvPr id="252" name="Google Shape;252;p6"/>
          <p:cNvSpPr txBox="1"/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53" name="Google Shape;253;p6"/>
          <p:cNvSpPr txBox="1"/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</a:p>
        </p:txBody>
      </p:sp>
      <p:pic>
        <p:nvPicPr>
          <p:cNvPr id="254" name="Google Shape;254;p6"/>
          <p:cNvPicPr preferRelativeResize="0"/>
          <p:nvPr>
            <p:ph type="body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4075345" y="2177345"/>
            <a:ext cx="3709957" cy="294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36386" y="2276540"/>
            <a:ext cx="3738960" cy="294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795588" y="2177345"/>
            <a:ext cx="3739427" cy="2947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930</Words>
  <Application>WPS Spreadsheets</Application>
  <PresentationFormat/>
  <Paragraphs>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Arial</vt:lpstr>
      <vt:lpstr>Calibri</vt:lpstr>
      <vt:lpstr>Helvetica Neue</vt:lpstr>
      <vt:lpstr>Poppins</vt:lpstr>
      <vt:lpstr>Microsoft YaHei</vt:lpstr>
      <vt:lpstr>汉仪旗黑</vt:lpstr>
      <vt:lpstr>Arial Unicode MS</vt:lpstr>
      <vt:lpstr>宋体-简</vt:lpstr>
      <vt:lpstr>Office Theme</vt:lpstr>
      <vt:lpstr>Telecom Analysis</vt:lpstr>
      <vt:lpstr>Introduction</vt:lpstr>
      <vt:lpstr>Details of Data</vt:lpstr>
      <vt:lpstr>PowerPoint 演示文稿</vt:lpstr>
      <vt:lpstr>Mock – up Dashboard</vt:lpstr>
      <vt:lpstr>Main KPIs</vt:lpstr>
      <vt:lpstr>PowerPoint 演示文稿</vt:lpstr>
      <vt:lpstr>PowerPoint 演示文稿</vt:lpstr>
      <vt:lpstr>My Design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Foreign Direct Investment Analytics</dc:title>
  <dc:creator>NAVEEN SRINIVASAN</dc:creator>
  <cp:lastModifiedBy>rudranighosh</cp:lastModifiedBy>
  <cp:revision>7</cp:revision>
  <dcterms:created xsi:type="dcterms:W3CDTF">2024-01-26T14:35:35Z</dcterms:created>
  <dcterms:modified xsi:type="dcterms:W3CDTF">2024-01-26T14:35:35Z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1033-5.6.0.8082</vt:lpwstr>
  </property>
</Properties>
</file>