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 - STORY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YEAR 2015 THE PROFIT FOR ACCESSORIES WAS LOW AND THEN THE PROFIT INCREASED IN 2016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16073" r="9410" b="21754"/>
          <a:stretch/>
        </p:blipFill>
        <p:spPr>
          <a:xfrm>
            <a:off x="2910624" y="1204175"/>
            <a:ext cx="5563673" cy="50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19754" r="48648" b="27182"/>
          <a:stretch/>
        </p:blipFill>
        <p:spPr>
          <a:xfrm>
            <a:off x="2318196" y="1481071"/>
            <a:ext cx="7052315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LOWEST PROFIT &amp; REVENUE - 2011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18674" r="9731" b="28718"/>
          <a:stretch/>
        </p:blipFill>
        <p:spPr>
          <a:xfrm>
            <a:off x="3296990" y="2425291"/>
            <a:ext cx="5576553" cy="4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- 6,470,307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- 3,161,608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YEAR VS REVENUE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194103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" b="33757"/>
          <a:stretch/>
        </p:blipFill>
        <p:spPr>
          <a:xfrm>
            <a:off x="237581" y="721215"/>
            <a:ext cx="117612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11357" r="1537" b="3696"/>
          <a:stretch/>
        </p:blipFill>
        <p:spPr>
          <a:xfrm>
            <a:off x="425002" y="605307"/>
            <a:ext cx="1142211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837" r="1536" b="3679"/>
          <a:stretch/>
        </p:blipFill>
        <p:spPr>
          <a:xfrm>
            <a:off x="283334" y="940156"/>
            <a:ext cx="11549774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39825" r="1408" b="5062"/>
          <a:stretch/>
        </p:blipFill>
        <p:spPr>
          <a:xfrm>
            <a:off x="334850" y="1068947"/>
            <a:ext cx="11480824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SOURCE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1" y="3617915"/>
            <a:ext cx="803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https://public.tableau.com/app/profile/aniket.kardile/viz/BikeSalesinEurope/Dashboard?publish=yes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041" y="4738521"/>
            <a:ext cx="22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3194" y="5357611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https://drive.google.com/file/d/1Gg3EO3V039cuuXpAR8jn9IWGatM_OfYO/view?usp=sharing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44393" r="9475" b="5276"/>
          <a:stretch/>
        </p:blipFill>
        <p:spPr>
          <a:xfrm>
            <a:off x="734096" y="1751526"/>
            <a:ext cx="10812304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- 6,470,307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- 3,161,608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 -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13286" r="9987" b="34790"/>
          <a:stretch/>
        </p:blipFill>
        <p:spPr>
          <a:xfrm>
            <a:off x="1532585" y="1764404"/>
            <a:ext cx="10382410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53,18,349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83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4" y="1019818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21543" r="48354" b="42018"/>
          <a:stretch/>
        </p:blipFill>
        <p:spPr>
          <a:xfrm>
            <a:off x="2540546" y="2219582"/>
            <a:ext cx="908733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21643" r="9539" b="41691"/>
          <a:stretch/>
        </p:blipFill>
        <p:spPr>
          <a:xfrm>
            <a:off x="1751527" y="2225157"/>
            <a:ext cx="8190965" cy="44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6313" r="48097" b="20831"/>
          <a:stretch/>
        </p:blipFill>
        <p:spPr>
          <a:xfrm>
            <a:off x="3200517" y="1275837"/>
            <a:ext cx="6213939" cy="5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574</TotalTime>
  <Words>674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Rudra Tamrakar</cp:lastModifiedBy>
  <cp:revision>39</cp:revision>
  <dcterms:created xsi:type="dcterms:W3CDTF">2021-09-17T16:56:11Z</dcterms:created>
  <dcterms:modified xsi:type="dcterms:W3CDTF">2022-12-02T13:18:06Z</dcterms:modified>
</cp:coreProperties>
</file>