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62" r:id="rId4"/>
    <p:sldId id="258" r:id="rId5"/>
    <p:sldId id="259" r:id="rId6"/>
    <p:sldId id="261" r:id="rId7"/>
    <p:sldId id="260"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ed9ec4f9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ed9ec4f9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ed9ec4f97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ed9ec4f9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Computer Engineering</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Final Year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694200" y="560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Group: 5</a:t>
            </a:r>
            <a:endParaRPr dirty="0"/>
          </a:p>
        </p:txBody>
      </p:sp>
      <p:sp>
        <p:nvSpPr>
          <p:cNvPr id="135" name="Google Shape;135;p14"/>
          <p:cNvSpPr txBox="1">
            <a:spLocks noGrp="1"/>
          </p:cNvSpPr>
          <p:nvPr>
            <p:ph type="body" idx="1"/>
          </p:nvPr>
        </p:nvSpPr>
        <p:spPr>
          <a:xfrm>
            <a:off x="819150" y="1718775"/>
            <a:ext cx="7255800" cy="29784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sz="5600" b="1" dirty="0"/>
              <a:t>Group Members:</a:t>
            </a:r>
            <a:endParaRPr sz="5600" b="1" dirty="0"/>
          </a:p>
          <a:p>
            <a:pPr marL="457200" lvl="0" indent="-344170" algn="l" rtl="0">
              <a:spcBef>
                <a:spcPts val="1200"/>
              </a:spcBef>
              <a:spcAft>
                <a:spcPts val="0"/>
              </a:spcAft>
              <a:buSzPct val="100000"/>
              <a:buChar char="●"/>
            </a:pPr>
            <a:r>
              <a:rPr lang="en" sz="5600" b="1" dirty="0"/>
              <a:t>Josiah Fernandes (Leader)</a:t>
            </a:r>
            <a:endParaRPr sz="5600" b="1" dirty="0"/>
          </a:p>
          <a:p>
            <a:pPr marL="457200" lvl="0" indent="-344170" algn="l" rtl="0">
              <a:spcBef>
                <a:spcPts val="0"/>
              </a:spcBef>
              <a:spcAft>
                <a:spcPts val="0"/>
              </a:spcAft>
              <a:buSzPct val="100000"/>
              <a:buChar char="●"/>
            </a:pPr>
            <a:r>
              <a:rPr lang="en" sz="5600" b="1" dirty="0"/>
              <a:t>Rudresh Dhulapkar</a:t>
            </a:r>
            <a:endParaRPr sz="5600" b="1" dirty="0"/>
          </a:p>
          <a:p>
            <a:pPr marL="457200" lvl="0" indent="-344170" algn="l" rtl="0">
              <a:spcBef>
                <a:spcPts val="0"/>
              </a:spcBef>
              <a:spcAft>
                <a:spcPts val="0"/>
              </a:spcAft>
              <a:buSzPct val="100000"/>
              <a:buChar char="●"/>
            </a:pPr>
            <a:r>
              <a:rPr lang="en" sz="5600" b="1" dirty="0"/>
              <a:t>Sujay Naik</a:t>
            </a:r>
            <a:endParaRPr sz="5600" b="1" dirty="0"/>
          </a:p>
          <a:p>
            <a:pPr marL="457200" lvl="0" indent="-344170" algn="l" rtl="0">
              <a:spcBef>
                <a:spcPts val="0"/>
              </a:spcBef>
              <a:spcAft>
                <a:spcPts val="0"/>
              </a:spcAft>
              <a:buSzPct val="100000"/>
              <a:buChar char="●"/>
            </a:pPr>
            <a:r>
              <a:rPr lang="en" sz="5600" b="1" dirty="0"/>
              <a:t>Jaden Fernandes</a:t>
            </a:r>
            <a:endParaRPr sz="5600" b="1" dirty="0"/>
          </a:p>
          <a:p>
            <a:pPr marL="457200" lvl="0" indent="-344170" algn="l" rtl="0">
              <a:spcBef>
                <a:spcPts val="0"/>
              </a:spcBef>
              <a:spcAft>
                <a:spcPts val="0"/>
              </a:spcAft>
              <a:buSzPct val="100000"/>
              <a:buChar char="●"/>
            </a:pPr>
            <a:r>
              <a:rPr lang="en" sz="5600" b="1" dirty="0"/>
              <a:t>Steve Cruz</a:t>
            </a:r>
            <a:endParaRPr sz="5600" b="1" dirty="0"/>
          </a:p>
          <a:p>
            <a:pPr marL="457200" lvl="0" indent="-344170" algn="l" rtl="0">
              <a:spcBef>
                <a:spcPts val="0"/>
              </a:spcBef>
              <a:spcAft>
                <a:spcPts val="0"/>
              </a:spcAft>
              <a:buSzPct val="100000"/>
              <a:buChar char="●"/>
            </a:pPr>
            <a:r>
              <a:rPr lang="en" sz="5600" b="1" dirty="0"/>
              <a:t>Sagar Verlekar</a:t>
            </a:r>
            <a:endParaRPr sz="5600" b="1" dirty="0"/>
          </a:p>
          <a:p>
            <a:pPr marL="0" lvl="0" indent="0" algn="l" rtl="0">
              <a:spcBef>
                <a:spcPts val="1200"/>
              </a:spcBef>
              <a:spcAft>
                <a:spcPts val="1200"/>
              </a:spcAft>
              <a:buNone/>
            </a:pPr>
            <a:endParaRPr dirty="0"/>
          </a:p>
        </p:txBody>
      </p:sp>
      <p:sp>
        <p:nvSpPr>
          <p:cNvPr id="136" name="Google Shape;136;p14"/>
          <p:cNvSpPr txBox="1"/>
          <p:nvPr/>
        </p:nvSpPr>
        <p:spPr>
          <a:xfrm>
            <a:off x="819150" y="1405750"/>
            <a:ext cx="7408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chemeClr val="dk2"/>
                </a:solidFill>
                <a:latin typeface="Calibri"/>
                <a:ea typeface="Calibri"/>
                <a:cs typeface="Calibri"/>
                <a:sym typeface="Calibri"/>
              </a:rPr>
              <a:t>Group Mentor</a:t>
            </a:r>
            <a:r>
              <a:rPr lang="en" sz="1700" dirty="0">
                <a:solidFill>
                  <a:schemeClr val="dk2"/>
                </a:solidFill>
                <a:latin typeface="Calibri"/>
                <a:ea typeface="Calibri"/>
                <a:cs typeface="Calibri"/>
                <a:sym typeface="Calibri"/>
              </a:rPr>
              <a:t>: </a:t>
            </a:r>
            <a:r>
              <a:rPr lang="en" sz="1700" b="1" dirty="0">
                <a:solidFill>
                  <a:schemeClr val="dk2"/>
                </a:solidFill>
                <a:latin typeface="Calibri"/>
                <a:ea typeface="Calibri"/>
                <a:cs typeface="Calibri"/>
                <a:sym typeface="Calibri"/>
              </a:rPr>
              <a:t>Bhumite Dessai</a:t>
            </a:r>
            <a:endParaRPr sz="1700" b="1" dirty="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CD3E-850F-0B72-F524-CFE3463B4AD5}"/>
              </a:ext>
            </a:extLst>
          </p:cNvPr>
          <p:cNvSpPr>
            <a:spLocks noGrp="1"/>
          </p:cNvSpPr>
          <p:nvPr>
            <p:ph type="title"/>
          </p:nvPr>
        </p:nvSpPr>
        <p:spPr/>
        <p:txBody>
          <a:bodyPr/>
          <a:lstStyle/>
          <a:p>
            <a:r>
              <a:rPr lang="en-US" dirty="0"/>
              <a:t>Smart Cradle</a:t>
            </a:r>
          </a:p>
        </p:txBody>
      </p:sp>
      <p:sp>
        <p:nvSpPr>
          <p:cNvPr id="3" name="Text Placeholder 2">
            <a:extLst>
              <a:ext uri="{FF2B5EF4-FFF2-40B4-BE49-F238E27FC236}">
                <a16:creationId xmlns:a16="http://schemas.microsoft.com/office/drawing/2014/main" id="{56959A41-5F25-6070-1161-D3AD2AE6F74A}"/>
              </a:ext>
            </a:extLst>
          </p:cNvPr>
          <p:cNvSpPr>
            <a:spLocks noGrp="1"/>
          </p:cNvSpPr>
          <p:nvPr>
            <p:ph type="body" idx="1"/>
          </p:nvPr>
        </p:nvSpPr>
        <p:spPr/>
        <p:txBody>
          <a:bodyPr>
            <a:normAutofit/>
          </a:bodyPr>
          <a:lstStyle/>
          <a:p>
            <a:pPr marL="146050" indent="0">
              <a:buNone/>
            </a:pPr>
            <a:r>
              <a:rPr lang="en-US" sz="2000" dirty="0"/>
              <a:t>Many of us must have seen a mother facing a lot of problems in the past in taking care of their children and side by side doing a lot of household work, a mother who takes care of our needs by making so many sacrifices for our good and so that we can get the best of things in our life, thinking of this pure soul we have come up with this idea of smart cradle.</a:t>
            </a:r>
          </a:p>
        </p:txBody>
      </p:sp>
    </p:spTree>
    <p:extLst>
      <p:ext uri="{BB962C8B-B14F-4D97-AF65-F5344CB8AC3E}">
        <p14:creationId xmlns:p14="http://schemas.microsoft.com/office/powerpoint/2010/main" val="52884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565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solidFill>
                  <a:schemeClr val="dk2"/>
                </a:solidFill>
                <a:latin typeface="Calibri"/>
                <a:ea typeface="Calibri"/>
                <a:cs typeface="Calibri"/>
                <a:sym typeface="Calibri"/>
              </a:rPr>
              <a:t>Components:</a:t>
            </a:r>
          </a:p>
        </p:txBody>
      </p:sp>
      <p:sp>
        <p:nvSpPr>
          <p:cNvPr id="143" name="Google Shape;143;p15"/>
          <p:cNvSpPr txBox="1"/>
          <p:nvPr/>
        </p:nvSpPr>
        <p:spPr>
          <a:xfrm>
            <a:off x="819150" y="1811100"/>
            <a:ext cx="4434600" cy="1692741"/>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Arduino board </a:t>
            </a:r>
            <a:endParaRPr dirty="0">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Motor</a:t>
            </a:r>
            <a:endParaRPr dirty="0">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Moisture detector</a:t>
            </a:r>
            <a:endParaRPr dirty="0">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Sound sensor</a:t>
            </a:r>
            <a:endParaRPr dirty="0">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Camera</a:t>
            </a:r>
          </a:p>
          <a:p>
            <a:pPr marL="4572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NodeMCU</a:t>
            </a:r>
            <a:endParaRPr dirty="0">
              <a:solidFill>
                <a:schemeClr val="dk2"/>
              </a:solidFill>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3036-F31F-BAB7-91B9-960251C04B1D}"/>
              </a:ext>
            </a:extLst>
          </p:cNvPr>
          <p:cNvSpPr>
            <a:spLocks noGrp="1"/>
          </p:cNvSpPr>
          <p:nvPr>
            <p:ph type="title"/>
          </p:nvPr>
        </p:nvSpPr>
        <p:spPr/>
        <p:txBody>
          <a:bodyPr>
            <a:normAutofit/>
          </a:bodyPr>
          <a:lstStyle/>
          <a:p>
            <a:r>
              <a:rPr lang="en-US" dirty="0">
                <a:solidFill>
                  <a:schemeClr val="bg1"/>
                </a:solidFill>
              </a:rPr>
              <a:t>Features</a:t>
            </a:r>
            <a:r>
              <a:rPr lang="en-US" dirty="0"/>
              <a:t>:</a:t>
            </a:r>
          </a:p>
        </p:txBody>
      </p:sp>
      <p:sp>
        <p:nvSpPr>
          <p:cNvPr id="3" name="Text Placeholder 2">
            <a:extLst>
              <a:ext uri="{FF2B5EF4-FFF2-40B4-BE49-F238E27FC236}">
                <a16:creationId xmlns:a16="http://schemas.microsoft.com/office/drawing/2014/main" id="{A538C9EE-2AB1-6038-72B7-6529751659F9}"/>
              </a:ext>
            </a:extLst>
          </p:cNvPr>
          <p:cNvSpPr>
            <a:spLocks noGrp="1"/>
          </p:cNvSpPr>
          <p:nvPr>
            <p:ph type="body" idx="1"/>
          </p:nvPr>
        </p:nvSpPr>
        <p:spPr/>
        <p:txBody>
          <a:bodyPr/>
          <a:lstStyle/>
          <a:p>
            <a:r>
              <a:rPr lang="en-US" dirty="0"/>
              <a:t>Detect moisture</a:t>
            </a:r>
          </a:p>
          <a:p>
            <a:pPr marL="457200" lvl="0" indent="-311150" algn="l" rtl="0">
              <a:spcBef>
                <a:spcPts val="0"/>
              </a:spcBef>
              <a:spcAft>
                <a:spcPts val="0"/>
              </a:spcAft>
              <a:buSzPts val="1300"/>
              <a:buChar char="●"/>
            </a:pPr>
            <a:r>
              <a:rPr lang="en-US" dirty="0"/>
              <a:t>noise/cry detection</a:t>
            </a:r>
          </a:p>
          <a:p>
            <a:pPr marL="457200" lvl="0" indent="-311150" algn="l" rtl="0">
              <a:spcBef>
                <a:spcPts val="0"/>
              </a:spcBef>
              <a:spcAft>
                <a:spcPts val="0"/>
              </a:spcAft>
              <a:buSzPts val="1300"/>
              <a:buChar char="●"/>
            </a:pPr>
            <a:r>
              <a:rPr lang="en-US" dirty="0"/>
              <a:t>Swing the cradle.</a:t>
            </a:r>
          </a:p>
          <a:p>
            <a:pPr marL="146050" indent="0">
              <a:buNone/>
            </a:pPr>
            <a:endParaRPr lang="en-US" dirty="0"/>
          </a:p>
        </p:txBody>
      </p:sp>
    </p:spTree>
    <p:extLst>
      <p:ext uri="{BB962C8B-B14F-4D97-AF65-F5344CB8AC3E}">
        <p14:creationId xmlns:p14="http://schemas.microsoft.com/office/powerpoint/2010/main" val="122411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8C3D-A607-98BA-5B2D-8A9E366BE110}"/>
              </a:ext>
            </a:extLst>
          </p:cNvPr>
          <p:cNvSpPr>
            <a:spLocks noGrp="1"/>
          </p:cNvSpPr>
          <p:nvPr>
            <p:ph type="title"/>
          </p:nvPr>
        </p:nvSpPr>
        <p:spPr/>
        <p:txBody>
          <a:bodyPr/>
          <a:lstStyle/>
          <a:p>
            <a:r>
              <a:rPr lang="en-US" dirty="0"/>
              <a:t>Working</a:t>
            </a:r>
          </a:p>
        </p:txBody>
      </p:sp>
      <p:sp>
        <p:nvSpPr>
          <p:cNvPr id="3" name="Text Placeholder 2">
            <a:extLst>
              <a:ext uri="{FF2B5EF4-FFF2-40B4-BE49-F238E27FC236}">
                <a16:creationId xmlns:a16="http://schemas.microsoft.com/office/drawing/2014/main" id="{745A0D20-E052-C082-E220-5F58DA48BE85}"/>
              </a:ext>
            </a:extLst>
          </p:cNvPr>
          <p:cNvSpPr>
            <a:spLocks noGrp="1"/>
          </p:cNvSpPr>
          <p:nvPr>
            <p:ph type="body" idx="1"/>
          </p:nvPr>
        </p:nvSpPr>
        <p:spPr/>
        <p:txBody>
          <a:bodyPr>
            <a:normAutofit/>
          </a:bodyPr>
          <a:lstStyle/>
          <a:p>
            <a:pPr marL="146050" indent="0">
              <a:buNone/>
            </a:pPr>
            <a:r>
              <a:rPr lang="en-US" sz="2000" dirty="0"/>
              <a:t>The sensors detect the Cry as well and the moisture. The moisture analyzed and is sent to a web browser using the web server on the </a:t>
            </a:r>
            <a:r>
              <a:rPr lang="en-US" sz="2000" dirty="0" err="1"/>
              <a:t>NodeMCU</a:t>
            </a:r>
            <a:r>
              <a:rPr lang="en-US" sz="2000" dirty="0"/>
              <a:t> board. And the Cry/Noise is detected by the noise sensor and is sent to the Arduino board, then if the value is greater then the predefined value the motor swings the cradle.</a:t>
            </a:r>
          </a:p>
        </p:txBody>
      </p:sp>
    </p:spTree>
    <p:extLst>
      <p:ext uri="{BB962C8B-B14F-4D97-AF65-F5344CB8AC3E}">
        <p14:creationId xmlns:p14="http://schemas.microsoft.com/office/powerpoint/2010/main" val="118271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41B-A08C-EDF5-53DA-F383CD5CF7FE}"/>
              </a:ext>
            </a:extLst>
          </p:cNvPr>
          <p:cNvSpPr>
            <a:spLocks noGrp="1"/>
          </p:cNvSpPr>
          <p:nvPr>
            <p:ph type="title"/>
          </p:nvPr>
        </p:nvSpPr>
        <p:spPr>
          <a:xfrm>
            <a:off x="819150" y="2094450"/>
            <a:ext cx="7505700" cy="954600"/>
          </a:xfrm>
        </p:spPr>
        <p:txBody>
          <a:bodyPr/>
          <a:lstStyle/>
          <a:p>
            <a:pPr algn="ctr"/>
            <a:r>
              <a:rPr lang="en-US" dirty="0"/>
              <a:t>Thank You</a:t>
            </a:r>
          </a:p>
        </p:txBody>
      </p:sp>
    </p:spTree>
    <p:extLst>
      <p:ext uri="{BB962C8B-B14F-4D97-AF65-F5344CB8AC3E}">
        <p14:creationId xmlns:p14="http://schemas.microsoft.com/office/powerpoint/2010/main" val="166857514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203</Words>
  <Application>Microsoft Office PowerPoint</Application>
  <PresentationFormat>On-screen Show (16:9)</PresentationFormat>
  <Paragraphs>27</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Nunito</vt:lpstr>
      <vt:lpstr>Arial</vt:lpstr>
      <vt:lpstr>Shift</vt:lpstr>
      <vt:lpstr>Computer Engineering</vt:lpstr>
      <vt:lpstr>Group: 5</vt:lpstr>
      <vt:lpstr>Smart Cradle</vt:lpstr>
      <vt:lpstr>Components:</vt:lpstr>
      <vt:lpstr>Features:</vt:lpstr>
      <vt:lpstr>Working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dc:title>
  <cp:lastModifiedBy>Rudresh</cp:lastModifiedBy>
  <cp:revision>2</cp:revision>
  <dcterms:modified xsi:type="dcterms:W3CDTF">2022-05-13T06:05:56Z</dcterms:modified>
</cp:coreProperties>
</file>