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3" d="100"/>
          <a:sy n="53" d="100"/>
        </p:scale>
        <p:origin x="114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1894114" y="3296132"/>
            <a:ext cx="6816750"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Traffic Management System</a:t>
            </a:r>
          </a:p>
          <a:p>
            <a:r>
              <a:rPr lang="en-IN" sz="2000" b="1" dirty="0">
                <a:latin typeface="Bell MT" panose="02020503060305020303" pitchFamily="18" charset="0"/>
              </a:rPr>
              <a:t>Team name : proj_224783_Team_</a:t>
            </a:r>
            <a:r>
              <a:rPr lang="en-GB" sz="2000" b="1" dirty="0">
                <a:latin typeface="Bell MT" panose="02020503060305020303" pitchFamily="18" charset="0"/>
              </a:rPr>
              <a:t>8</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R</a:t>
            </a:r>
            <a:r>
              <a:rPr lang="en-GB" dirty="0">
                <a:latin typeface="Bell MT" panose="02020503060305020303" pitchFamily="18" charset="0"/>
              </a:rPr>
              <a:t>UDRESH VASANTH P</a:t>
            </a:r>
            <a:r>
              <a:rPr lang="en-IN" dirty="0">
                <a:latin typeface="Bell MT" panose="02020503060305020303" pitchFamily="18" charset="0"/>
              </a:rPr>
              <a:t>(11332120504</a:t>
            </a:r>
            <a:r>
              <a:rPr lang="en-GB" dirty="0">
                <a:latin typeface="Bell MT" panose="02020503060305020303" pitchFamily="18" charset="0"/>
              </a:rPr>
              <a:t>2)</a:t>
            </a:r>
            <a:r>
              <a:rPr lang="en-IN" dirty="0">
                <a:latin typeface="Bell MT" panose="02020503060305020303" pitchFamily="18" charset="0"/>
              </a:rPr>
              <a:t>
	</a:t>
            </a:r>
            <a:r>
              <a:rPr lang="en-GB" dirty="0">
                <a:latin typeface="Bell MT" panose="02020503060305020303" pitchFamily="18" charset="0"/>
              </a:rPr>
              <a:t>GUHAN A</a:t>
            </a:r>
            <a:r>
              <a:rPr lang="en-IN" dirty="0">
                <a:latin typeface="Bell MT" panose="02020503060305020303" pitchFamily="18" charset="0"/>
              </a:rPr>
              <a:t>(11332152050</a:t>
            </a:r>
            <a:r>
              <a:rPr lang="en-GB" dirty="0">
                <a:latin typeface="Bell MT" panose="02020503060305020303" pitchFamily="18" charset="0"/>
              </a:rPr>
              <a:t>15</a:t>
            </a:r>
            <a:r>
              <a:rPr lang="en-IN" dirty="0">
                <a:latin typeface="Bell MT" panose="02020503060305020303" pitchFamily="18" charset="0"/>
              </a:rPr>
              <a:t>)</a:t>
            </a:r>
          </a:p>
          <a:p>
            <a:r>
              <a:rPr lang="en-IN" dirty="0">
                <a:latin typeface="Bell MT" panose="02020503060305020303" pitchFamily="18" charset="0"/>
              </a:rPr>
              <a:t>                </a:t>
            </a:r>
            <a:r>
              <a:rPr lang="en-GB" dirty="0">
                <a:latin typeface="Bell MT" panose="02020503060305020303" pitchFamily="18" charset="0"/>
              </a:rPr>
              <a:t>AJAY A</a:t>
            </a:r>
            <a:r>
              <a:rPr lang="en-IN" dirty="0">
                <a:latin typeface="Bell MT" panose="02020503060305020303" pitchFamily="18" charset="0"/>
              </a:rPr>
              <a:t>(11332120501</a:t>
            </a:r>
            <a:r>
              <a:rPr lang="en-GB" dirty="0">
                <a:latin typeface="Bell MT" panose="02020503060305020303" pitchFamily="18" charset="0"/>
              </a:rPr>
              <a:t>04)</a:t>
            </a:r>
            <a:endParaRPr lang="en-IN" dirty="0">
              <a:latin typeface="Bell MT" panose="02020503060305020303" pitchFamily="18" charset="0"/>
            </a:endParaRPr>
          </a:p>
          <a:p>
            <a:r>
              <a:rPr lang="en-IN" dirty="0">
                <a:latin typeface="Bell MT" panose="02020503060305020303" pitchFamily="18" charset="0"/>
              </a:rPr>
              <a:t>                 </a:t>
            </a:r>
            <a:r>
              <a:rPr lang="en-GB" dirty="0">
                <a:latin typeface="Bell MT" panose="02020503060305020303" pitchFamily="18" charset="0"/>
              </a:rPr>
              <a:t>JOHINDHAN E(</a:t>
            </a:r>
            <a:r>
              <a:rPr lang="en-IN" dirty="0">
                <a:latin typeface="Bell MT" panose="02020503060305020303" pitchFamily="18" charset="0"/>
              </a:rPr>
              <a:t>1133212050</a:t>
            </a:r>
            <a:r>
              <a:rPr lang="en-GB" dirty="0">
                <a:latin typeface="Bell MT" panose="02020503060305020303" pitchFamily="18" charset="0"/>
              </a:rPr>
              <a:t>22)</a:t>
            </a:r>
            <a:endParaRPr lang="en-IN" dirty="0">
              <a:latin typeface="Bell MT" panose="02020503060305020303" pitchFamily="18" charset="0"/>
            </a:endParaRP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343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825</Words>
  <Application>Microsoft Office PowerPoint</Application>
  <PresentationFormat>Widescreen</PresentationFormat>
  <Paragraphs>72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vt:lpstr>
      <vt:lpstr>PowerPoint Presentation</vt:lpstr>
      <vt:lpstr>PowerPoint Presentation</vt:lpstr>
      <vt:lpstr>PowerPoint Presentation</vt:lpstr>
      <vt:lpstr>CONCLUSION   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Bala E</cp:lastModifiedBy>
  <cp:revision>8</cp:revision>
  <dcterms:created xsi:type="dcterms:W3CDTF">2023-09-29T07:14:55Z</dcterms:created>
  <dcterms:modified xsi:type="dcterms:W3CDTF">2023-10-10T13:40:55Z</dcterms:modified>
</cp:coreProperties>
</file>