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71" r:id="rId4"/>
    <p:sldId id="267" r:id="rId5"/>
    <p:sldId id="270" r:id="rId6"/>
    <p:sldId id="264"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7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3108543"/>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Proj_224783_Team_8</a:t>
            </a:r>
          </a:p>
          <a:p>
            <a:endParaRPr lang="en-IN" sz="2000" dirty="0">
              <a:latin typeface="Bell MT" panose="02020503060305020303" pitchFamily="18" charset="0"/>
            </a:endParaRPr>
          </a:p>
          <a:p>
            <a:r>
              <a:rPr lang="en-IN" sz="2000" b="1" dirty="0">
                <a:latin typeface="Bell MT" panose="02020503060305020303" pitchFamily="18" charset="0"/>
              </a:rPr>
              <a:t>Team members : </a:t>
            </a:r>
            <a:r>
              <a:rPr lang="en-IN" sz="2000" b="1" dirty="0" err="1">
                <a:latin typeface="Bell MT" panose="02020503060305020303" pitchFamily="18" charset="0"/>
              </a:rPr>
              <a:t>Rudresh</a:t>
            </a:r>
            <a:r>
              <a:rPr lang="en-IN" sz="2000" b="1" dirty="0">
                <a:latin typeface="Bell MT" panose="02020503060305020303" pitchFamily="18" charset="0"/>
              </a:rPr>
              <a:t> Vasanth P(113321205042)</a:t>
            </a:r>
          </a:p>
          <a:p>
            <a:r>
              <a:rPr lang="en-IN" sz="2000" b="1" dirty="0">
                <a:latin typeface="Bell MT" panose="02020503060305020303" pitchFamily="18" charset="0"/>
              </a:rPr>
              <a:t>                             Ajay A(113321205004)</a:t>
            </a:r>
          </a:p>
          <a:p>
            <a:r>
              <a:rPr lang="en-IN" sz="2000" b="1" dirty="0">
                <a:latin typeface="Bell MT" panose="02020503060305020303" pitchFamily="18" charset="0"/>
              </a:rPr>
              <a:t>                             </a:t>
            </a:r>
            <a:r>
              <a:rPr lang="en-IN" sz="2000" b="1" dirty="0" err="1">
                <a:latin typeface="Bell MT" panose="02020503060305020303" pitchFamily="18" charset="0"/>
              </a:rPr>
              <a:t>Guhan</a:t>
            </a:r>
            <a:r>
              <a:rPr lang="en-IN" sz="2000" b="1" dirty="0">
                <a:latin typeface="Bell MT" panose="02020503060305020303" pitchFamily="18" charset="0"/>
              </a:rPr>
              <a:t> A(113321205015)</a:t>
            </a:r>
          </a:p>
          <a:p>
            <a:r>
              <a:rPr lang="en-IN" sz="2000" b="1" dirty="0">
                <a:latin typeface="Bell MT" panose="02020503060305020303" pitchFamily="18" charset="0"/>
              </a:rPr>
              <a:t>                             </a:t>
            </a:r>
            <a:r>
              <a:rPr lang="en-IN" sz="2000" b="1" dirty="0" err="1">
                <a:latin typeface="Bell MT" panose="02020503060305020303" pitchFamily="18" charset="0"/>
              </a:rPr>
              <a:t>Johindhan</a:t>
            </a:r>
            <a:r>
              <a:rPr lang="en-IN" sz="2000" b="1" dirty="0">
                <a:latin typeface="Bell MT" panose="02020503060305020303" pitchFamily="18" charset="0"/>
              </a:rPr>
              <a:t> E(113321205022)</a:t>
            </a:r>
          </a:p>
          <a:p>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32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Rectangle 3"/>
          <p:cNvSpPr/>
          <p:nvPr/>
        </p:nvSpPr>
        <p:spPr>
          <a:xfrm>
            <a:off x="371059" y="1537253"/>
            <a:ext cx="11025809" cy="3970318"/>
          </a:xfrm>
          <a:prstGeom prst="rect">
            <a:avLst/>
          </a:prstGeom>
        </p:spPr>
        <p:txBody>
          <a:bodyPr wrap="square">
            <a:spAutoFit/>
          </a:bodyPr>
          <a:lstStyle/>
          <a:p>
            <a:pPr algn="just"/>
            <a:r>
              <a:rPr lang="en-US" dirty="0"/>
              <a:t>A Traffic Management System (TMS) is a comprehensive set of integrated technologies, strategies, and practices designed to monitor, control, and optimize the flow of traffic on road networks. Its primary goal is to enhance traffic safety, efficiency, and sustainability. Here's an overview of the key components and functions of a typical Traffic Management System:</a:t>
            </a:r>
          </a:p>
          <a:p>
            <a:pPr algn="just"/>
            <a:r>
              <a:rPr lang="en-US" sz="2400" dirty="0"/>
              <a:t>Traffic Monitoring and Data Collection:</a:t>
            </a:r>
          </a:p>
          <a:p>
            <a:pPr algn="just"/>
            <a:r>
              <a:rPr lang="en-US" dirty="0"/>
              <a:t>Sensors, cameras, and other monitoring devices are deployed across the road network to gather real-time data on traffic conditions, including vehicle counts, speeds, and congestion levels.</a:t>
            </a:r>
          </a:p>
          <a:p>
            <a:pPr algn="just"/>
            <a:r>
              <a:rPr lang="en-US" sz="2400" dirty="0"/>
              <a:t>Data Processing and Analysis:</a:t>
            </a:r>
          </a:p>
          <a:p>
            <a:pPr algn="just"/>
            <a:r>
              <a:rPr lang="en-US" dirty="0"/>
              <a:t>Advanced algorithms process the collected data to identify traffic patterns, forecast trends, and detect anomalies. This analysis helps in making informed decisions about traffic control strategies</a:t>
            </a:r>
          </a:p>
          <a:p>
            <a:pPr algn="just"/>
            <a:r>
              <a:rPr lang="en-US" sz="2400" dirty="0"/>
              <a:t>Traffic Control Center:</a:t>
            </a:r>
            <a:endParaRPr lang="en-US" dirty="0"/>
          </a:p>
          <a:p>
            <a:pPr algn="just"/>
            <a:r>
              <a:rPr lang="en-US" dirty="0"/>
              <a:t>A centralized control center serves as the nerve center of the system. It's staffed by traffic management personnel who oversee the operation, monitor data feeds, and make real-time adjustments to traffic signals and controls.</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838200" y="431074"/>
            <a:ext cx="10515600" cy="5745889"/>
          </a:xfrm>
        </p:spPr>
        <p:txBody>
          <a:bodyPr>
            <a:normAutofit lnSpcReduction="10000"/>
          </a:bodyPr>
          <a:lstStyle/>
          <a:p>
            <a:pPr marL="457200" indent="-457200">
              <a:buNone/>
            </a:pPr>
            <a:r>
              <a:rPr lang="en-US" sz="4000" b="1" dirty="0">
                <a:solidFill>
                  <a:schemeClr val="tx1"/>
                </a:solidFill>
              </a:rPr>
              <a:t>Components required</a:t>
            </a:r>
          </a:p>
          <a:p>
            <a:pPr marL="457200" indent="-457200">
              <a:buNone/>
            </a:pPr>
            <a:r>
              <a:rPr lang="en-US" dirty="0"/>
              <a:t>1 .Traffic Sensors</a:t>
            </a:r>
          </a:p>
          <a:p>
            <a:pPr marL="457200" indent="-457200">
              <a:buNone/>
            </a:pPr>
            <a:r>
              <a:rPr lang="en-US" dirty="0">
                <a:solidFill>
                  <a:schemeClr val="tx1"/>
                </a:solidFill>
              </a:rPr>
              <a:t>2. Traffic Lights</a:t>
            </a:r>
          </a:p>
          <a:p>
            <a:pPr marL="457200" indent="-457200">
              <a:buNone/>
            </a:pPr>
            <a:r>
              <a:rPr lang="en-US" dirty="0"/>
              <a:t>3.Raspberry pi</a:t>
            </a:r>
          </a:p>
          <a:p>
            <a:pPr marL="457200" indent="-457200">
              <a:buNone/>
            </a:pPr>
            <a:r>
              <a:rPr lang="en-US" dirty="0"/>
              <a:t>4.</a:t>
            </a:r>
            <a:r>
              <a:rPr lang="en-US" b="1" dirty="0"/>
              <a:t> </a:t>
            </a:r>
            <a:r>
              <a:rPr lang="en-US" dirty="0"/>
              <a:t>Communication Protocols(WIFI OR EHTERNET OR ZIGBEE)</a:t>
            </a:r>
          </a:p>
          <a:p>
            <a:pPr marL="457200" indent="-457200">
              <a:buNone/>
            </a:pPr>
            <a:r>
              <a:rPr lang="en-US" dirty="0">
                <a:solidFill>
                  <a:schemeClr val="tx1"/>
                </a:solidFill>
              </a:rPr>
              <a:t>5.</a:t>
            </a:r>
            <a:r>
              <a:rPr lang="en-US" dirty="0"/>
              <a:t> Centralized Server or Cloud Service</a:t>
            </a:r>
          </a:p>
          <a:p>
            <a:pPr marL="457200" indent="-457200">
              <a:buNone/>
            </a:pPr>
            <a:r>
              <a:rPr lang="en-US" dirty="0">
                <a:solidFill>
                  <a:schemeClr val="tx1"/>
                </a:solidFill>
              </a:rPr>
              <a:t>6.</a:t>
            </a:r>
            <a:r>
              <a:rPr lang="en-US" b="1" dirty="0"/>
              <a:t> </a:t>
            </a:r>
            <a:r>
              <a:rPr lang="en-US" dirty="0"/>
              <a:t>Data Storage</a:t>
            </a:r>
          </a:p>
          <a:p>
            <a:pPr marL="457200" indent="-457200">
              <a:buNone/>
            </a:pPr>
            <a:r>
              <a:rPr lang="en-US" dirty="0">
                <a:solidFill>
                  <a:schemeClr val="tx1"/>
                </a:solidFill>
              </a:rPr>
              <a:t>7.User Interface</a:t>
            </a:r>
          </a:p>
          <a:p>
            <a:pPr marL="457200" indent="-457200">
              <a:buNone/>
            </a:pPr>
            <a:r>
              <a:rPr lang="en-US" dirty="0"/>
              <a:t>8.</a:t>
            </a:r>
            <a:r>
              <a:rPr lang="en-US" b="1" dirty="0"/>
              <a:t> </a:t>
            </a:r>
            <a:r>
              <a:rPr lang="en-US" dirty="0"/>
              <a:t>Actuators</a:t>
            </a:r>
          </a:p>
          <a:p>
            <a:pPr marL="457200" indent="-457200">
              <a:buNone/>
            </a:pPr>
            <a:r>
              <a:rPr lang="en-US" dirty="0">
                <a:solidFill>
                  <a:schemeClr val="tx1"/>
                </a:solidFill>
              </a:rPr>
              <a:t>9.</a:t>
            </a:r>
            <a:r>
              <a:rPr lang="en-US" dirty="0"/>
              <a:t> Power Management(BATTERY)</a:t>
            </a:r>
          </a:p>
          <a:p>
            <a:pPr marL="457200" indent="-457200">
              <a:buNone/>
            </a:pPr>
            <a:r>
              <a:rPr lang="en-US" dirty="0">
                <a:solidFill>
                  <a:schemeClr val="tx1"/>
                </a:solidFill>
              </a:rPr>
              <a:t>10.</a:t>
            </a:r>
            <a:r>
              <a:rPr lang="en-US" b="1" dirty="0"/>
              <a:t> </a:t>
            </a:r>
            <a:r>
              <a:rPr lang="en-US" dirty="0"/>
              <a:t>Optional Components(LED DISPLAY,GPS,CAMERAS)</a:t>
            </a:r>
            <a:endParaRPr lang="en-US" dirty="0">
              <a:solidFill>
                <a:schemeClr val="tx1"/>
              </a:solidFill>
            </a:endParaRPr>
          </a:p>
          <a:p>
            <a:pPr marL="457200" indent="-457200"/>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933061" y="156754"/>
            <a:ext cx="8304245" cy="6801862"/>
          </a:xfrm>
          <a:prstGeom prst="rect">
            <a:avLst/>
          </a:prstGeom>
          <a:noFill/>
        </p:spPr>
        <p:txBody>
          <a:bodyPr wrap="square">
            <a:spAutoFit/>
          </a:bodyPr>
          <a:lstStyle/>
          <a:p>
            <a:r>
              <a:rPr lang="en-IN" sz="2800" b="1" dirty="0"/>
              <a:t>Python code</a:t>
            </a:r>
          </a:p>
          <a:p>
            <a:endParaRPr lang="en-IN" sz="1600"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p:txBody>
      </p:sp>
      <p:sp>
        <p:nvSpPr>
          <p:cNvPr id="5" name="Rectangle 4"/>
          <p:cNvSpPr/>
          <p:nvPr/>
        </p:nvSpPr>
        <p:spPr>
          <a:xfrm>
            <a:off x="418010" y="705395"/>
            <a:ext cx="8503921" cy="6186309"/>
          </a:xfrm>
          <a:prstGeom prst="rect">
            <a:avLst/>
          </a:prstGeom>
        </p:spPr>
        <p:txBody>
          <a:bodyPr wrap="square">
            <a:spAutoFit/>
          </a:bodyPr>
          <a:lstStyle/>
          <a:p>
            <a:r>
              <a:rPr lang="en-US" dirty="0"/>
              <a:t>import time</a:t>
            </a:r>
          </a:p>
          <a:p>
            <a:r>
              <a:rPr lang="en-US" dirty="0"/>
              <a:t>def </a:t>
            </a:r>
            <a:r>
              <a:rPr lang="en-US" dirty="0" err="1"/>
              <a:t>control_traffic</a:t>
            </a:r>
            <a:r>
              <a:rPr lang="en-US" dirty="0"/>
              <a:t>():</a:t>
            </a:r>
          </a:p>
          <a:p>
            <a:r>
              <a:rPr lang="en-US" dirty="0"/>
              <a:t>    while True:</a:t>
            </a:r>
          </a:p>
          <a:p>
            <a:r>
              <a:rPr lang="en-US" dirty="0"/>
              <a:t>        print("\</a:t>
            </a:r>
            <a:r>
              <a:rPr lang="en-US" dirty="0" err="1"/>
              <a:t>nGreen</a:t>
            </a:r>
            <a:r>
              <a:rPr lang="en-US" dirty="0"/>
              <a:t> light for North-South traffic")</a:t>
            </a:r>
          </a:p>
          <a:p>
            <a:r>
              <a:rPr lang="en-US" dirty="0"/>
              <a:t>        </a:t>
            </a:r>
            <a:r>
              <a:rPr lang="en-US" dirty="0" err="1"/>
              <a:t>time.sleep</a:t>
            </a:r>
            <a:r>
              <a:rPr lang="en-US" dirty="0"/>
              <a:t>(10)  # Green light duration</a:t>
            </a:r>
          </a:p>
          <a:p>
            <a:r>
              <a:rPr lang="en-US" dirty="0"/>
              <a:t>        </a:t>
            </a:r>
          </a:p>
          <a:p>
            <a:r>
              <a:rPr lang="en-US" dirty="0"/>
              <a:t>        print("\</a:t>
            </a:r>
            <a:r>
              <a:rPr lang="en-US" dirty="0" err="1"/>
              <a:t>nYellow</a:t>
            </a:r>
            <a:r>
              <a:rPr lang="en-US" dirty="0"/>
              <a:t> light for North-South traffic")</a:t>
            </a:r>
          </a:p>
          <a:p>
            <a:r>
              <a:rPr lang="en-US" dirty="0"/>
              <a:t>        </a:t>
            </a:r>
            <a:r>
              <a:rPr lang="en-US" dirty="0" err="1"/>
              <a:t>time.sleep</a:t>
            </a:r>
            <a:r>
              <a:rPr lang="en-US" dirty="0"/>
              <a:t>(2)   # Yellow light duration</a:t>
            </a:r>
          </a:p>
          <a:p>
            <a:r>
              <a:rPr lang="en-US" dirty="0"/>
              <a:t>        </a:t>
            </a:r>
          </a:p>
          <a:p>
            <a:r>
              <a:rPr lang="en-US" dirty="0"/>
              <a:t>        print("\</a:t>
            </a:r>
            <a:r>
              <a:rPr lang="en-US" dirty="0" err="1"/>
              <a:t>nRed</a:t>
            </a:r>
            <a:r>
              <a:rPr lang="en-US" dirty="0"/>
              <a:t> light for North-South traffic")</a:t>
            </a:r>
          </a:p>
          <a:p>
            <a:r>
              <a:rPr lang="en-US" dirty="0"/>
              <a:t>        </a:t>
            </a:r>
          </a:p>
          <a:p>
            <a:r>
              <a:rPr lang="en-US" dirty="0"/>
              <a:t>        # Simulate vehicle detection and decision making</a:t>
            </a:r>
          </a:p>
          <a:p>
            <a:r>
              <a:rPr lang="en-US" dirty="0"/>
              <a:t>        </a:t>
            </a:r>
            <a:r>
              <a:rPr lang="en-US" dirty="0" err="1"/>
              <a:t>time.sleep</a:t>
            </a:r>
            <a:r>
              <a:rPr lang="en-US" dirty="0"/>
              <a:t>(1)  # Time for vehicle to cross</a:t>
            </a:r>
          </a:p>
          <a:p>
            <a:r>
              <a:rPr lang="en-US" dirty="0"/>
              <a:t>        print("\</a:t>
            </a:r>
            <a:r>
              <a:rPr lang="en-US" dirty="0" err="1"/>
              <a:t>nGreen</a:t>
            </a:r>
            <a:r>
              <a:rPr lang="en-US" dirty="0"/>
              <a:t> light for East-West traffic")</a:t>
            </a:r>
          </a:p>
          <a:p>
            <a:r>
              <a:rPr lang="en-US" dirty="0"/>
              <a:t>        </a:t>
            </a:r>
            <a:r>
              <a:rPr lang="en-US" dirty="0" err="1"/>
              <a:t>time.sleep</a:t>
            </a:r>
            <a:r>
              <a:rPr lang="en-US" dirty="0"/>
              <a:t>(10)  # Green light duration</a:t>
            </a:r>
          </a:p>
          <a:p>
            <a:r>
              <a:rPr lang="en-US" dirty="0"/>
              <a:t>        </a:t>
            </a:r>
          </a:p>
          <a:p>
            <a:r>
              <a:rPr lang="en-US" dirty="0"/>
              <a:t>        print("\</a:t>
            </a:r>
            <a:r>
              <a:rPr lang="en-US" dirty="0" err="1"/>
              <a:t>nYellow</a:t>
            </a:r>
            <a:r>
              <a:rPr lang="en-US" dirty="0"/>
              <a:t> light for East-West traffic")</a:t>
            </a:r>
          </a:p>
          <a:p>
            <a:r>
              <a:rPr lang="en-US" dirty="0"/>
              <a:t>        </a:t>
            </a:r>
            <a:r>
              <a:rPr lang="en-US" dirty="0" err="1"/>
              <a:t>time.sleep</a:t>
            </a:r>
            <a:r>
              <a:rPr lang="en-US" dirty="0"/>
              <a:t>(2)   # Yellow light duration</a:t>
            </a:r>
          </a:p>
          <a:p>
            <a:r>
              <a:rPr lang="en-US" dirty="0"/>
              <a:t>         print("\</a:t>
            </a:r>
            <a:r>
              <a:rPr lang="en-US" dirty="0" err="1"/>
              <a:t>nRed</a:t>
            </a:r>
            <a:r>
              <a:rPr lang="en-US" dirty="0"/>
              <a:t> light for East-West traffic")</a:t>
            </a:r>
          </a:p>
          <a:p>
            <a:endParaRPr lang="en-US" dirty="0"/>
          </a:p>
          <a:p>
            <a:r>
              <a:rPr lang="en-US" dirty="0"/>
              <a:t>if __name__ == "__main__":</a:t>
            </a:r>
          </a:p>
          <a:p>
            <a:r>
              <a:rPr lang="en-US" dirty="0"/>
              <a:t>    </a:t>
            </a:r>
            <a:r>
              <a:rPr lang="en-US" dirty="0" err="1"/>
              <a:t>control_traffic</a:t>
            </a:r>
            <a:r>
              <a:rPr lang="en-US" dirty="0"/>
              <a:t>()</a:t>
            </a:r>
          </a:p>
        </p:txBody>
      </p:sp>
    </p:spTree>
    <p:extLst>
      <p:ext uri="{BB962C8B-B14F-4D97-AF65-F5344CB8AC3E}">
        <p14:creationId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9270"/>
            <a:ext cx="10515600" cy="391884"/>
          </a:xfrm>
        </p:spPr>
        <p:txBody>
          <a:bodyPr>
            <a:noAutofit/>
          </a:bodyPr>
          <a:lstStyle/>
          <a:p>
            <a:r>
              <a:rPr lang="en-US" sz="4000" b="1" dirty="0"/>
              <a:t>Code explanation</a:t>
            </a:r>
          </a:p>
        </p:txBody>
      </p:sp>
      <p:sp>
        <p:nvSpPr>
          <p:cNvPr id="3" name="Text Placeholder 2"/>
          <p:cNvSpPr>
            <a:spLocks noGrp="1"/>
          </p:cNvSpPr>
          <p:nvPr>
            <p:ph type="body" idx="1"/>
          </p:nvPr>
        </p:nvSpPr>
        <p:spPr>
          <a:xfrm>
            <a:off x="182880" y="1423851"/>
            <a:ext cx="11425827" cy="4626612"/>
          </a:xfrm>
        </p:spPr>
        <p:txBody>
          <a:bodyPr>
            <a:normAutofit fontScale="70000" lnSpcReduction="20000"/>
          </a:bodyPr>
          <a:lstStyle/>
          <a:p>
            <a:r>
              <a:rPr lang="en-US" sz="3600" dirty="0">
                <a:solidFill>
                  <a:schemeClr val="tx1"/>
                </a:solidFill>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p>
          <a:p>
            <a:r>
              <a:rPr lang="en-US" sz="3600" dirty="0">
                <a:solidFill>
                  <a:schemeClr val="tx1"/>
                </a:solidFill>
              </a:rPr>
              <a:t>Keep 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management.</a:t>
            </a:r>
          </a:p>
          <a:p>
            <a:r>
              <a:rPr lang="en-US" sz="3600" dirty="0">
                <a:solidFill>
                  <a:schemeClr val="tx1"/>
                </a:solidFill>
              </a:rPr>
              <a:t>If you are working on a larger project, consider breaking it down into smaller, manageable parts, and start by implementing each component one by one. Additionally, you may want to look into libraries like Flask or </a:t>
            </a:r>
            <a:r>
              <a:rPr lang="en-US" sz="3600" dirty="0" err="1">
                <a:solidFill>
                  <a:schemeClr val="tx1"/>
                </a:solidFill>
              </a:rPr>
              <a:t>Django</a:t>
            </a:r>
            <a:r>
              <a:rPr lang="en-US" sz="3600" dirty="0">
                <a:solidFill>
                  <a:schemeClr val="tx1"/>
                </a:solidFill>
              </a:rPr>
              <a:t> for building web interfaces, and consider using external libraries for interfacing with hardware components if necessary.</a:t>
            </a:r>
          </a:p>
          <a:p>
            <a:br>
              <a:rPr lang="en-US" dirty="0"/>
            </a:br>
            <a:endParaRPr lang="en-US" dirty="0"/>
          </a:p>
        </p:txBody>
      </p:sp>
    </p:spTree>
    <p:extLst>
      <p:ext uri="{BB962C8B-B14F-4D97-AF65-F5344CB8AC3E}">
        <p14:creationId xmlns:p14="http://schemas.microsoft.com/office/powerpoint/2010/main" val="223634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759" y="2978330"/>
            <a:ext cx="6416039" cy="3198631"/>
          </a:xfrm>
        </p:spPr>
        <p:txBody>
          <a:bodyPr/>
          <a:lstStyle/>
          <a:p>
            <a:pPr>
              <a:buNone/>
            </a:pPr>
            <a:r>
              <a:rPr lang="en-US" b="1"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293</TotalTime>
  <Words>743</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2</vt:lpstr>
      <vt:lpstr>Bahnschrift SemiBold</vt:lpstr>
      <vt:lpstr>Bell MT</vt:lpstr>
      <vt:lpstr>Calibri</vt:lpstr>
      <vt:lpstr>Calibri Light</vt:lpstr>
      <vt:lpstr>Office Theme</vt:lpstr>
      <vt:lpstr>PowerPoint Presentation</vt:lpstr>
      <vt:lpstr>PROJECT </vt:lpstr>
      <vt:lpstr> </vt:lpstr>
      <vt:lpstr>PowerPoint Presentation</vt:lpstr>
      <vt:lpstr>Code explanation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Bala E</cp:lastModifiedBy>
  <cp:revision>17</cp:revision>
  <dcterms:created xsi:type="dcterms:W3CDTF">2023-09-29T07:14:55Z</dcterms:created>
  <dcterms:modified xsi:type="dcterms:W3CDTF">2023-10-26T15:19:58Z</dcterms:modified>
</cp:coreProperties>
</file>