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8" r:id="rId2"/>
    <p:sldId id="263" r:id="rId3"/>
    <p:sldId id="267" r:id="rId4"/>
    <p:sldId id="268" r:id="rId5"/>
    <p:sldId id="269" r:id="rId6"/>
    <p:sldId id="271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3-09-30T11:51:16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24524 45726 255 0,'595'-1604'0'0,"1191"-2754"0"0,62 1404 0 0,-92 728 0 0,-155 465 0 0,-565 382 0 0,-630 690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8424-7A13-3D93-1447-00B82342F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BCC27-7407-71EB-FF8E-E7D71A5D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245C-65C5-81F1-5A6B-5726154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0BC5-9465-37B5-52F3-CB377A9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3025-B2FF-665D-66EE-FB7A8037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8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92B4-98B5-A44D-0264-5EF8CB59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920C-73F9-3551-74B1-8925F4EE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EA02-80AD-89B2-8652-6098754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4C76-129B-2921-CBFD-FF955C44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6D5C-CACA-65B1-05A0-B999B96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9281A-320E-18DB-EF5E-B46D584C3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7F9E-1396-EC4B-E607-1A15A946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AC81-FEB4-7593-04CE-99A7B724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0869-6EF5-2919-ADAE-2C493743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56AC-1A61-D134-3850-BBCDF37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5C3-AD5F-40BC-E4CF-F424CE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4E71-EBF3-021D-AFEE-AF73D223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A9B3-C070-0C21-93BA-A54D042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9A2B-2C2E-3982-DAAD-B690A4DC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3E4B-7AB4-786A-971D-DC07BDAF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DE6C-72C7-DBE3-ACFD-D1E84817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7-BA4A-E0EA-BD84-747218C0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3919-2459-9D2C-D6A5-594A51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9059-71EC-1778-6E56-89AD037D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A75D-D86C-7981-1549-9D2CF9E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8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4657-362A-A805-2292-A92E7B80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1C0D-BC02-82C1-A0F0-B0BADE16A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84E35-ECAD-D61D-155C-200481D1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8C8B5-7EFD-1228-DDDB-0E4E2FF0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F25D-76D1-23F5-8E34-6F76363C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CFC6-32D1-864F-FDDB-D84AA0F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725F-E447-73B2-735F-AA413F50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16EE-66F1-C316-D137-CBDBF050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69F82-4283-C352-46DF-BB08C66A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61652-8374-E7D9-0501-27E51D6D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8ACDA-7470-1D27-49BB-77380BE7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6E1B9-98E1-1C7F-83F6-8411DF2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E29C9-AB81-DBDE-0822-46611EC3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CF9E-0080-0EC4-48EE-FC41110C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247-5DBF-DDDD-6A76-DAB292A8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75170-2EF0-3EF0-1130-7D51BE00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B611A-400C-FBB5-45FB-3547094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E1377-72C2-A454-38CF-F8D5179B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0BA8E-DDEE-D5D4-C6C4-91D35660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40FB6-6F4F-95EE-57A0-D1406371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C4569-B4A1-67C3-2628-AD95D672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0072-86D6-0B3E-8090-76DD433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CB3A-8A8D-7868-5ACD-07C9364D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F6DE-5792-8F60-5752-DC84BA44D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53761-281D-40E4-C092-0C8A16F9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DF4E-A85C-744F-2EF1-71FA8CD4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01D08-E8CF-614E-83B2-3924A45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598E-401B-A702-0B06-9AF10C07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4D755-E1DD-4A5E-CD12-FF1B2302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F9ED7-91A5-B0D3-0A2A-AD2B93F3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8F507-2D03-4197-617F-A2E9CC3D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846B-BAB7-D9C0-3456-8E9FECD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71EB-C47B-E5AE-84EE-C578FA6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AF27E-F133-C5E1-1BEB-FC3A84D3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6FE8-2A85-C2D7-87D8-760E39EA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5152-C60B-0B12-8B4B-67D43E29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9BF2-42E2-1CEC-8A4F-E1465552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D435-CAE6-64E3-1081-EB9F0929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9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503583" y="2093842"/>
            <a:ext cx="1116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itchFamily="34" charset="0"/>
              </a:rPr>
              <a:t>                            </a:t>
            </a:r>
            <a:r>
              <a:rPr lang="en-IN" sz="2000" dirty="0">
                <a:latin typeface="Arial Black" pitchFamily="34" charset="0"/>
              </a:rPr>
              <a:t>DEPARTMENT</a:t>
            </a:r>
            <a:r>
              <a:rPr lang="en-IN" sz="2000" b="1" dirty="0">
                <a:latin typeface="Arial Black" pitchFamily="34" charset="0"/>
              </a:rPr>
              <a:t> OF </a:t>
            </a:r>
            <a:r>
              <a:rPr lang="en-IN" sz="2000" dirty="0">
                <a:latin typeface="Arial Black" pitchFamily="34" charset="0"/>
              </a:rPr>
              <a:t>INFORMATION</a:t>
            </a:r>
            <a:r>
              <a:rPr lang="en-IN" sz="2000" b="1" dirty="0">
                <a:latin typeface="Arial Black" pitchFamily="34" charset="0"/>
              </a:rPr>
              <a:t> TECHNOLOGY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643267" y="3269628"/>
            <a:ext cx="81083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itchFamily="34" charset="0"/>
              </a:rPr>
              <a:t>Project name : </a:t>
            </a:r>
            <a:r>
              <a:rPr lang="en-IN" sz="2000" b="1" dirty="0">
                <a:latin typeface="Bell MT" panose="02020503060305020303" pitchFamily="18" charset="0"/>
              </a:rPr>
              <a:t>TRAFFIC MANAGEMENT SYSTEM</a:t>
            </a:r>
            <a:endParaRPr lang="en-IN" sz="2000" b="1" i="1" dirty="0">
              <a:latin typeface="Bell MT" panose="02020503060305020303" pitchFamily="18" charset="0"/>
            </a:endParaRPr>
          </a:p>
          <a:p>
            <a:endParaRPr lang="en-IN" sz="2000" b="1" i="1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Arial Black" pitchFamily="34" charset="0"/>
              </a:rPr>
              <a:t>Team name : </a:t>
            </a:r>
            <a:r>
              <a:rPr lang="en-IN" sz="2000" b="1" dirty="0"/>
              <a:t>Proj_224783_Team_8</a:t>
            </a:r>
          </a:p>
          <a:p>
            <a:endParaRPr lang="en-IN" sz="2000" dirty="0">
              <a:latin typeface="Arial Black" pitchFamily="34" charset="0"/>
            </a:endParaRPr>
          </a:p>
          <a:p>
            <a:r>
              <a:rPr lang="en-IN" sz="2000" b="1" dirty="0">
                <a:latin typeface="Arial Black" pitchFamily="34" charset="0"/>
              </a:rPr>
              <a:t>Team members :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                           RUDRESH VASANTH P</a:t>
            </a:r>
            <a:r>
              <a:rPr lang="en-IN" sz="2000" b="1" dirty="0"/>
              <a:t>(</a:t>
            </a:r>
            <a:r>
              <a:rPr lang="en-IN" sz="2000" b="1" dirty="0">
                <a:ea typeface="Arial Unicode MS" pitchFamily="34" charset="-128"/>
                <a:cs typeface="Arial Unicode MS" pitchFamily="34" charset="-128"/>
              </a:rPr>
              <a:t>113321205042</a:t>
            </a:r>
            <a:r>
              <a:rPr lang="en-IN" sz="2000" b="1" dirty="0"/>
              <a:t>)</a:t>
            </a:r>
            <a:br>
              <a:rPr lang="en-IN" sz="2000" b="1" dirty="0">
                <a:latin typeface="Bell MT" panose="02020503060305020303" pitchFamily="18" charset="0"/>
              </a:rPr>
            </a:br>
            <a:r>
              <a:rPr lang="en-IN" sz="2000" b="1" dirty="0">
                <a:latin typeface="Bell MT" panose="02020503060305020303" pitchFamily="18" charset="0"/>
              </a:rPr>
              <a:t>                           GUHAN A</a:t>
            </a:r>
            <a:r>
              <a:rPr lang="en-IN" sz="2000" b="1" dirty="0"/>
              <a:t>(113321205015)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                           AJAY A</a:t>
            </a:r>
            <a:r>
              <a:rPr lang="en-IN" sz="2000" b="1" dirty="0">
                <a:ea typeface="Arial Unicode MS" pitchFamily="34" charset="-128"/>
                <a:cs typeface="Arial Unicode MS" pitchFamily="34" charset="-128"/>
              </a:rPr>
              <a:t>(113321205004</a:t>
            </a:r>
            <a:r>
              <a:rPr lang="en-IN" sz="2000" b="1" dirty="0"/>
              <a:t>)</a:t>
            </a:r>
          </a:p>
          <a:p>
            <a:r>
              <a:rPr lang="en-IN" sz="2000" b="1" dirty="0"/>
              <a:t>                                 </a:t>
            </a:r>
            <a:r>
              <a:rPr lang="en-IN" sz="2000" b="1" dirty="0">
                <a:latin typeface="Bell MT" pitchFamily="18" charset="0"/>
              </a:rPr>
              <a:t>JOHINDHAN E</a:t>
            </a:r>
            <a:r>
              <a:rPr lang="en-IN" sz="2000" b="1" dirty="0"/>
              <a:t>(113321205022</a:t>
            </a:r>
            <a:r>
              <a:rPr lang="en-IN" sz="2000" b="1" dirty="0">
                <a:latin typeface="Bell MT" pitchFamily="18" charset="0"/>
              </a:rPr>
              <a:t>)</a:t>
            </a:r>
            <a:endParaRPr lang="en-IN" sz="2000" b="1" dirty="0"/>
          </a:p>
          <a:p>
            <a:r>
              <a:rPr lang="en-IN" sz="2000" b="1" dirty="0"/>
              <a:t>        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14:cNvPr>
              <p14:cNvContentPartPr/>
              <p14:nvPr/>
            </p14:nvContentPartPr>
            <p14:xfrm>
              <a:off x="8828640" y="11071800"/>
              <a:ext cx="3250440" cy="538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3336306-BE91-303B-9216-3E70F8C78F3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19280" y="11062440"/>
                <a:ext cx="3269160" cy="54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68" y="134938"/>
            <a:ext cx="10986018" cy="105005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latin typeface="Bell MT" panose="02020503060305020303" pitchFamily="18" charset="0"/>
              </a:rPr>
              <a:t>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0817" y="1524000"/>
            <a:ext cx="11304105" cy="4572000"/>
          </a:xfrm>
        </p:spPr>
        <p:txBody>
          <a:bodyPr/>
          <a:lstStyle/>
          <a:p>
            <a:pPr algn="l"/>
            <a:r>
              <a:rPr lang="en-US" dirty="0"/>
              <a:t>An Internet of Things (</a:t>
            </a:r>
            <a:r>
              <a:rPr lang="en-US" dirty="0" err="1"/>
              <a:t>IoT</a:t>
            </a:r>
            <a:r>
              <a:rPr lang="en-US" dirty="0"/>
              <a:t>)-enabled intelligent traffic management system can solve pertinent issues by leveraging technologies like wireless connectivity &amp; intelligent sensors. Considered a cornerstone of a smart city, they help improve the comfort and safety of drivers, passengers &amp; pedestrians.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 Traffic Management System (TMS) with Internet of Things (</a:t>
            </a:r>
            <a:r>
              <a:rPr lang="en-US" dirty="0" err="1"/>
              <a:t>IoT</a:t>
            </a:r>
            <a:r>
              <a:rPr lang="en-US" dirty="0"/>
              <a:t>) integration leverages </a:t>
            </a:r>
            <a:r>
              <a:rPr lang="en-US" dirty="0" err="1"/>
              <a:t>IoT</a:t>
            </a:r>
            <a:r>
              <a:rPr lang="en-US" dirty="0"/>
              <a:t> devices and sensors to collect, process, and manage traffic data in a more efficient and data-driven manner. </a:t>
            </a:r>
            <a:r>
              <a:rPr lang="en-US" dirty="0" err="1"/>
              <a:t>IoT</a:t>
            </a:r>
            <a:r>
              <a:rPr lang="en-US" dirty="0"/>
              <a:t>-enabled TMS offers real-time monitoring, analysis, and control of traffic flow, resulting in improved safety, reduced congestion, and enhanced overall traffic management. Here's an overview of a Traffic Management System project with </a:t>
            </a:r>
            <a:r>
              <a:rPr lang="en-US" dirty="0" err="1"/>
              <a:t>IoT</a:t>
            </a:r>
            <a:r>
              <a:rPr lang="en-US" dirty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955-4C59-DAA7-2E5D-077B6CC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98783"/>
            <a:ext cx="11194774" cy="58309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n-lt"/>
              </a:rPr>
              <a:t>PLATFORM REQUIRED</a:t>
            </a:r>
            <a:r>
              <a:rPr lang="en-US" sz="4000" dirty="0"/>
              <a:t>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9141-6007-A96F-2915-A60BF146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111423"/>
            <a:ext cx="10876722" cy="5541167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dirty="0"/>
              <a:t>Hardware </a:t>
            </a:r>
            <a:r>
              <a:rPr lang="en-US" b="1" dirty="0" err="1"/>
              <a:t>Selection</a:t>
            </a:r>
            <a:r>
              <a:rPr lang="en-US" sz="3200" dirty="0" err="1"/>
              <a:t>:</a:t>
            </a:r>
            <a:r>
              <a:rPr lang="en-US" sz="2400" dirty="0" err="1">
                <a:latin typeface="Bell MT" pitchFamily="18" charset="0"/>
              </a:rPr>
              <a:t>Choose</a:t>
            </a:r>
            <a:r>
              <a:rPr lang="en-US" sz="2400" dirty="0">
                <a:latin typeface="Bell MT" pitchFamily="18" charset="0"/>
              </a:rPr>
              <a:t>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devices and sensors suitable for your TMS, including cameras, radar, vehicle detection sensors, environmental sensors, and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-connected traffic lights. Ensure that these devices are capable of collecting relevant data.</a:t>
            </a:r>
          </a:p>
          <a:p>
            <a:pPr marL="514350" indent="-514350">
              <a:buAutoNum type="arabicPeriod"/>
            </a:pPr>
            <a:r>
              <a:rPr lang="en-US" b="1" dirty="0"/>
              <a:t>Communication Infrastructure</a:t>
            </a:r>
            <a:r>
              <a:rPr lang="en-US" sz="2400" b="1" dirty="0">
                <a:latin typeface="Bell MT" pitchFamily="18" charset="0"/>
              </a:rPr>
              <a:t>: </a:t>
            </a:r>
            <a:r>
              <a:rPr lang="en-US" sz="2400" dirty="0">
                <a:latin typeface="Bell MT" pitchFamily="18" charset="0"/>
              </a:rPr>
              <a:t>Set up a robust communication network to connect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devices to the central control system. This may involve using technologies like 5G, LPWAN, or a dedicated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network</a:t>
            </a:r>
          </a:p>
          <a:p>
            <a:pPr marL="514350" indent="-514350">
              <a:buAutoNum type="arabicPeriod" startAt="3"/>
            </a:pPr>
            <a:r>
              <a:rPr lang="en-US" b="1" dirty="0"/>
              <a:t>Data Collection</a:t>
            </a:r>
            <a:r>
              <a:rPr lang="en-US" sz="2400" b="1" dirty="0">
                <a:latin typeface="Bell MT" pitchFamily="18" charset="0"/>
              </a:rPr>
              <a:t>: </a:t>
            </a:r>
            <a:r>
              <a:rPr lang="en-US" sz="2400" dirty="0">
                <a:latin typeface="Bell MT" pitchFamily="18" charset="0"/>
              </a:rPr>
              <a:t>Deploy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sensors at key locations to collect real-time data on traffic conditions, vehicle speeds, environmental factors, and incidents. Ensure data accuracy and reliability.</a:t>
            </a:r>
          </a:p>
          <a:p>
            <a:pPr marL="514350" indent="-514350">
              <a:buAutoNum type="arabicPeriod" startAt="3"/>
            </a:pPr>
            <a:r>
              <a:rPr lang="en-US" sz="3000" b="1" dirty="0"/>
              <a:t> Data Processing and Analytics: </a:t>
            </a:r>
            <a:r>
              <a:rPr lang="en-US" sz="2400" dirty="0">
                <a:latin typeface="Bell MT" pitchFamily="18" charset="0"/>
              </a:rPr>
              <a:t>Implement a cloud-based platform for data storage, management, and analytics. This platform should be capable of processing and analyzing the data generated by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devices</a:t>
            </a:r>
          </a:p>
          <a:p>
            <a:pPr marL="514350" indent="-514350">
              <a:buAutoNum type="arabicPeriod" startAt="3"/>
            </a:pPr>
            <a:r>
              <a:rPr lang="en-US" sz="3000" b="1" dirty="0"/>
              <a:t>Control Center: </a:t>
            </a:r>
            <a:r>
              <a:rPr lang="en-US" sz="2400" dirty="0">
                <a:latin typeface="Bell MT" pitchFamily="18" charset="0"/>
              </a:rPr>
              <a:t>Establish a centralized control center where traffic data is monitored, analyzed, and decisions are made to optimize traffic flow. This center should be staffed with trained personnel.</a:t>
            </a:r>
          </a:p>
          <a:p>
            <a:pPr marL="514350" indent="-514350">
              <a:buAutoNum type="arabicPeriod" startAt="3"/>
            </a:pPr>
            <a:endParaRPr lang="en-US" sz="2400" dirty="0">
              <a:latin typeface="Bell MT" pitchFamily="18" charset="0"/>
            </a:endParaRPr>
          </a:p>
          <a:p>
            <a:pPr marL="514350" indent="-514350">
              <a:buAutoNum type="arabicPeriod"/>
            </a:pPr>
            <a:endParaRPr lang="en-IN" sz="24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223E-D5A0-80B7-149A-BAD58323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418133"/>
            <a:ext cx="7444410" cy="76387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WEB DEVELOPMENT TECHNOLOGIES: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E6D9-4CED-FD3D-B5C6-B45246C6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>
            <a:normAutofit fontScale="92500"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Arial Black" pitchFamily="34" charset="0"/>
              </a:rPr>
              <a:t>1. Web-Based </a:t>
            </a:r>
            <a:r>
              <a:rPr lang="en-US" sz="2000" b="1" dirty="0" err="1">
                <a:solidFill>
                  <a:srgbClr val="374151"/>
                </a:solidFill>
                <a:latin typeface="Arial Black" pitchFamily="34" charset="0"/>
              </a:rPr>
              <a:t>IoT</a:t>
            </a:r>
            <a:r>
              <a:rPr lang="en-US" sz="2000" b="1" dirty="0">
                <a:solidFill>
                  <a:srgbClr val="374151"/>
                </a:solidFill>
                <a:latin typeface="Arial Black" pitchFamily="34" charset="0"/>
              </a:rPr>
              <a:t> Dashboards: 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Web technology allows users to access and control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devices through web-based dashboards. Users can monitor and manage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devices remotely using a web browser, making it convenient and accessible from various devices</a:t>
            </a:r>
          </a:p>
          <a:p>
            <a:r>
              <a:rPr lang="en-US" sz="2000" b="1" dirty="0">
                <a:solidFill>
                  <a:srgbClr val="374151"/>
                </a:solidFill>
                <a:latin typeface="Arial Black" pitchFamily="34" charset="0"/>
              </a:rPr>
              <a:t>2. Data Visualization: 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Web technologies enable the creation of interactive data visualization interfaces.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data can be presented in a user-friendly and visually informative way through web applications, making it easier for users to interpret data and make decisions</a:t>
            </a:r>
          </a:p>
          <a:p>
            <a:r>
              <a:rPr lang="en-US" sz="2000" b="1" dirty="0">
                <a:solidFill>
                  <a:srgbClr val="374151"/>
                </a:solidFill>
                <a:latin typeface="Arial Black" pitchFamily="34" charset="0"/>
              </a:rPr>
              <a:t>3. Real-Time Monitoring: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data can be streamed in real-time to web applications, allowing users to monitor the status of devices, sensors, and systems as events occur. This real-time monitoring is invaluable for applications like home automation, industrial control, and environmental monitoring.</a:t>
            </a:r>
          </a:p>
          <a:p>
            <a:r>
              <a:rPr lang="en-US" sz="2200" b="1" dirty="0">
                <a:solidFill>
                  <a:srgbClr val="374151"/>
                </a:solidFill>
                <a:latin typeface="Arial Black" pitchFamily="34" charset="0"/>
              </a:rPr>
              <a:t>4. Cloud Services for </a:t>
            </a:r>
            <a:r>
              <a:rPr lang="en-US" sz="2200" b="1" dirty="0" err="1">
                <a:solidFill>
                  <a:srgbClr val="374151"/>
                </a:solidFill>
                <a:latin typeface="Arial Black" pitchFamily="34" charset="0"/>
              </a:rPr>
              <a:t>IoT</a:t>
            </a:r>
            <a:r>
              <a:rPr lang="en-US" sz="2200" b="1" dirty="0">
                <a:solidFill>
                  <a:srgbClr val="374151"/>
                </a:solidFill>
                <a:latin typeface="Arial Black" pitchFamily="34" charset="0"/>
              </a:rPr>
              <a:t>: 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Many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platforms and services are hosted on the cloud. Users can access these platforms through web browsers, enabling the management of large-scale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deployments and data analysis in the cloud.</a:t>
            </a:r>
            <a:endParaRPr lang="en-US" sz="2400" b="1" i="0" dirty="0">
              <a:solidFill>
                <a:srgbClr val="374151"/>
              </a:solidFill>
              <a:effectLst/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2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CB23-E7AC-2CF0-AF86-85AD871F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371062"/>
            <a:ext cx="11741425" cy="5923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374151"/>
                </a:solidFill>
                <a:latin typeface="Arial Black" pitchFamily="34" charset="0"/>
              </a:rPr>
              <a:t>5. Web APIs and </a:t>
            </a:r>
            <a:r>
              <a:rPr lang="en-US" sz="2000" dirty="0" err="1">
                <a:solidFill>
                  <a:srgbClr val="374151"/>
                </a:solidFill>
                <a:latin typeface="Arial Black" pitchFamily="34" charset="0"/>
              </a:rPr>
              <a:t>Standards: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Web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technologies facilitate the creation of standard APIs (Application Programming Interfaces) for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devices and platforms. This allows developers to build applications that can communicate with various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devices using web standards like HTTP and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WebSocket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rgbClr val="374151"/>
                </a:solidFill>
                <a:latin typeface="Arial Black" pitchFamily="34" charset="0"/>
              </a:rPr>
              <a:t>6. Interoperability: 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Web technology provides a standardized way for different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devices and systems to interact and share data, promoting interoperability and reducing vendor lock-in. Standards like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RESTful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APIs, MQTT, and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CoAP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are commonly used for this purpose.</a:t>
            </a:r>
          </a:p>
          <a:p>
            <a:pPr>
              <a:buNone/>
            </a:pPr>
            <a:r>
              <a:rPr lang="en-US" sz="2000" dirty="0">
                <a:solidFill>
                  <a:srgbClr val="374151"/>
                </a:solidFill>
                <a:latin typeface="Arial Black" pitchFamily="34" charset="0"/>
              </a:rPr>
              <a:t>7.Mobile Integration: 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devices can be controlled and monitored through mobile web apps, extending the reach of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solutions to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smartphones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and tablets. This mobile integration is essential for user convenience and flexibility.</a:t>
            </a:r>
          </a:p>
          <a:p>
            <a:pPr>
              <a:buNone/>
            </a:pPr>
            <a:r>
              <a:rPr lang="en-US" sz="2000" dirty="0">
                <a:solidFill>
                  <a:srgbClr val="374151"/>
                </a:solidFill>
                <a:latin typeface="Arial Black" pitchFamily="34" charset="0"/>
              </a:rPr>
              <a:t>8.Security: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Web security mechanisms, such as HTTPS and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OAuth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, can be applied to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communication to ensure the confidentiality and integrity of data. Security protocols are crucial in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, and web technology can provide a framework for securing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communication.</a:t>
            </a:r>
            <a:endParaRPr lang="en-US" sz="2400" b="0" i="0" dirty="0">
              <a:solidFill>
                <a:srgbClr val="374151"/>
              </a:solidFill>
              <a:effectLst/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1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329"/>
            <a:ext cx="10439400" cy="5685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E068759-1F2E-DA45-8C6B-C80E051453B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0" y="437321"/>
            <a:ext cx="10416209" cy="5724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CAC-33B5-60EA-C86A-496895EB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D1D5-2AC3-A62C-278B-635572F1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4943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Bell MT" panose="02020503060305020303" pitchFamily="18" charset="0"/>
              </a:rPr>
              <a:t>In conclusion, a well-designed traffic management system plays a crucial role in enhancing road safety, reducing congestion, and improving overall transportation efficiency. By utilizing technologies like traffic lights synchronization, real-time traffic monitoring, and data analytics, cities can make significant strides in managing traffic effectively. Additionally, promoting sustainable transportation options and public awareness can further contribute to a smoother and more sustainable urban mobility landscape. Overall, the implementation of a comprehensive traffic management system is essential for modern cities to address the challenges of urbanization and create a more livable and efficient environment for their residents</a:t>
            </a:r>
            <a:r>
              <a:rPr lang="en-US" b="1" dirty="0">
                <a:latin typeface="Bell MT" panose="02020503060305020303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21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E8AD-AD40-D398-3C56-EC063D48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911225"/>
            <a:ext cx="3896139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        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4400" b="1" dirty="0"/>
              <a:t>                                                 THANK YOU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55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827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Bell MT</vt:lpstr>
      <vt:lpstr>Calibri</vt:lpstr>
      <vt:lpstr>Calibri Light</vt:lpstr>
      <vt:lpstr>Office Theme</vt:lpstr>
      <vt:lpstr>PowerPoint Presentation</vt:lpstr>
      <vt:lpstr>PROJECT</vt:lpstr>
      <vt:lpstr>PLATFORM REQUIRED:</vt:lpstr>
      <vt:lpstr>WEB DEVELOPMENT TECHNOLOGIES:</vt:lpstr>
      <vt:lpstr>PowerPoint Presentation</vt:lpstr>
      <vt:lpstr>PowerPoint Presentation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Bala E</cp:lastModifiedBy>
  <cp:revision>14</cp:revision>
  <dcterms:created xsi:type="dcterms:W3CDTF">2023-09-29T07:14:55Z</dcterms:created>
  <dcterms:modified xsi:type="dcterms:W3CDTF">2023-10-26T15:23:47Z</dcterms:modified>
</cp:coreProperties>
</file>