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 Data hiding in images using steganography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Rudri Desai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Rudri Desai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Sarvajanik College of Engineering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              and Technology: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  Computer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This project implements </a:t>
            </a:r>
            <a:r>
              <a:rPr lang="en-US" b="1" dirty="0">
                <a:solidFill>
                  <a:schemeClr val="tx1"/>
                </a:solidFill>
              </a:rPr>
              <a:t>secure data hiding in images using steganography</a:t>
            </a:r>
            <a:r>
              <a:rPr lang="en-US" dirty="0">
                <a:solidFill>
                  <a:schemeClr val="tx1"/>
                </a:solidFill>
              </a:rPr>
              <a:t>, where encrypted messages are embedded within image pixels using </a:t>
            </a:r>
            <a:r>
              <a:rPr lang="en-US" b="1" dirty="0">
                <a:solidFill>
                  <a:schemeClr val="tx1"/>
                </a:solidFill>
              </a:rPr>
              <a:t>Least Significant Bit (LSB) modification</a:t>
            </a:r>
            <a:r>
              <a:rPr lang="en-US" dirty="0">
                <a:solidFill>
                  <a:schemeClr val="tx1"/>
                </a:solidFill>
              </a:rPr>
              <a:t>. The objective is to provide a covert communication method that enhances data security while maintaining the visual integrity of the image.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Editor: Python IDLE 3.13.2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Libraries: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cv2: Used for reading and writing image files. Cv2.imread() to read image and cv2.iwrite() to save modified image.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numpy(np): Used for efficient utilization and operations on arrays.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hashlib: Used to generate a cryptographic hash from password input. Used with pbkdf2_hmac to derive secure key from password.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base64: Used to encode the derived cryptographic key in URL safe base64 format so it can be used with ‘Fernet’ encryption algorithm.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cryptographic.fernet:  The fernet module is used to encrypt the message with a key derived from password.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Combination of Encryption and Steganography: The code encrypts the message and hides the encrypted data within an image, providing double-layered security.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Key Derivation: The encryption key is derived from a user-provided password using the PBKDF2-HMAC-SHA-256 algorithm, making it unique for each user.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Overflow Handling: It checks if the message data fits within the image’s pixel capacity, preventing data corruption.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User Interaction: The program takes user input for the password and message, offering flexibility and customization.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Image Integrity: The image is modified subtly at the pixel level, maintaining its visual integrity with undetectable changes.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IN" dirty="0">
                <a:solidFill>
                  <a:schemeClr val="tx1"/>
                </a:solidFill>
              </a:rPr>
              <a:t>IT-Industries</a:t>
            </a:r>
          </a:p>
          <a:p>
            <a:pPr>
              <a:buClrTx/>
            </a:pPr>
            <a:r>
              <a:rPr lang="en-IN" dirty="0">
                <a:solidFill>
                  <a:schemeClr val="tx1"/>
                </a:solidFill>
              </a:rPr>
              <a:t>Developers</a:t>
            </a:r>
          </a:p>
          <a:p>
            <a:pPr>
              <a:buClrTx/>
            </a:pPr>
            <a:r>
              <a:rPr lang="en-IN" dirty="0">
                <a:solidFill>
                  <a:schemeClr val="tx1"/>
                </a:solidFill>
              </a:rPr>
              <a:t>Security Professionals</a:t>
            </a:r>
          </a:p>
          <a:p>
            <a:pPr>
              <a:buClrTx/>
            </a:pPr>
            <a:r>
              <a:rPr lang="en-IN" dirty="0">
                <a:solidFill>
                  <a:schemeClr val="tx1"/>
                </a:solidFill>
              </a:rPr>
              <a:t>Beginners in CyberSecurity Field</a:t>
            </a:r>
          </a:p>
          <a:p>
            <a:pPr marL="0" indent="0">
              <a:buClrTx/>
              <a:buNone/>
            </a:pPr>
            <a:endParaRPr lang="en-IN" dirty="0"/>
          </a:p>
          <a:p>
            <a:pPr>
              <a:buClrTx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492125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C265F8-0C52-8542-6A38-7126803121C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3251396"/>
            <a:ext cx="5194300" cy="97403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DFE165-93B5-7D64-01B2-D4BA84584A17}"/>
              </a:ext>
            </a:extLst>
          </p:cNvPr>
          <p:cNvSpPr txBox="1"/>
          <p:nvPr/>
        </p:nvSpPr>
        <p:spPr>
          <a:xfrm>
            <a:off x="1596044" y="2870120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E7A349-EEE5-60AE-9FE2-F85D3C11B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42"/>
          <a:stretch/>
        </p:blipFill>
        <p:spPr>
          <a:xfrm>
            <a:off x="5343930" y="3291480"/>
            <a:ext cx="5120638" cy="9339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DA88C3-ACDC-AF17-EAFB-B9F08C99B3F3}"/>
              </a:ext>
            </a:extLst>
          </p:cNvPr>
          <p:cNvSpPr txBox="1"/>
          <p:nvPr/>
        </p:nvSpPr>
        <p:spPr>
          <a:xfrm flipH="1">
            <a:off x="6966065" y="2611219"/>
            <a:ext cx="146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Failed Decryption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AB1A42-D6FC-BF68-6794-764935196A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081"/>
          <a:stretch/>
        </p:blipFill>
        <p:spPr>
          <a:xfrm>
            <a:off x="1" y="5268474"/>
            <a:ext cx="5328458" cy="13004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D45E3F-ED4A-D72A-4E8C-02DE7E9146E6}"/>
              </a:ext>
            </a:extLst>
          </p:cNvPr>
          <p:cNvSpPr txBox="1"/>
          <p:nvPr/>
        </p:nvSpPr>
        <p:spPr>
          <a:xfrm>
            <a:off x="1596044" y="491490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Successful Decryption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671DCF-2820-A528-A348-7D861FFE5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985" y="5107884"/>
            <a:ext cx="1219200" cy="8191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0FD6302-15EE-97CB-A19D-95CCF789F990}"/>
              </a:ext>
            </a:extLst>
          </p:cNvPr>
          <p:cNvSpPr txBox="1"/>
          <p:nvPr/>
        </p:nvSpPr>
        <p:spPr>
          <a:xfrm>
            <a:off x="8256838" y="4730239"/>
            <a:ext cx="185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Encoded Image</a:t>
            </a:r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41D1E3-51EE-F8E4-8A2E-11E5749C1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343" y="5268474"/>
            <a:ext cx="975445" cy="65537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6F9BDAA-6922-A04B-9ACC-54870916687A}"/>
              </a:ext>
            </a:extLst>
          </p:cNvPr>
          <p:cNvSpPr txBox="1"/>
          <p:nvPr/>
        </p:nvSpPr>
        <p:spPr>
          <a:xfrm>
            <a:off x="6241478" y="4868738"/>
            <a:ext cx="144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project successfully combines </a:t>
            </a:r>
            <a:r>
              <a:rPr lang="en-US" b="1" dirty="0">
                <a:solidFill>
                  <a:schemeClr val="tx1"/>
                </a:solidFill>
              </a:rPr>
              <a:t>encryption</a:t>
            </a:r>
            <a:r>
              <a:rPr lang="en-US" dirty="0">
                <a:solidFill>
                  <a:schemeClr val="tx1"/>
                </a:solidFill>
              </a:rPr>
              <a:t> (Fernet) and </a:t>
            </a:r>
            <a:r>
              <a:rPr lang="en-US" b="1" dirty="0">
                <a:solidFill>
                  <a:schemeClr val="tx1"/>
                </a:solidFill>
              </a:rPr>
              <a:t>steganography</a:t>
            </a:r>
            <a:r>
              <a:rPr lang="en-US" dirty="0">
                <a:solidFill>
                  <a:schemeClr val="tx1"/>
                </a:solidFill>
              </a:rPr>
              <a:t> (LSB technique) to securely hide sensitive data within images. It ensures </a:t>
            </a:r>
            <a:r>
              <a:rPr lang="en-US" b="1" dirty="0">
                <a:solidFill>
                  <a:schemeClr val="tx1"/>
                </a:solidFill>
              </a:rPr>
              <a:t>data confidentiality</a:t>
            </a:r>
            <a:r>
              <a:rPr lang="en-US" dirty="0">
                <a:solidFill>
                  <a:schemeClr val="tx1"/>
                </a:solidFill>
              </a:rPr>
              <a:t> through encryption and </a:t>
            </a:r>
            <a:r>
              <a:rPr lang="en-US" b="1" dirty="0">
                <a:solidFill>
                  <a:schemeClr val="tx1"/>
                </a:solidFill>
              </a:rPr>
              <a:t>conceals</a:t>
            </a:r>
            <a:r>
              <a:rPr lang="en-US" dirty="0">
                <a:solidFill>
                  <a:schemeClr val="tx1"/>
                </a:solidFill>
              </a:rPr>
              <a:t> the data without altering the image’s appearance. Key features include </a:t>
            </a:r>
            <a:r>
              <a:rPr lang="en-US" b="1" dirty="0">
                <a:solidFill>
                  <a:schemeClr val="tx1"/>
                </a:solidFill>
              </a:rPr>
              <a:t>user-driven password 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secure key derivation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error handling</a:t>
            </a:r>
            <a:r>
              <a:rPr lang="en-US" dirty="0">
                <a:solidFill>
                  <a:schemeClr val="tx1"/>
                </a:solidFill>
              </a:rPr>
              <a:t> to prevent data overflow. This multi-layered security solution is applicable in fields like </a:t>
            </a:r>
            <a:r>
              <a:rPr lang="en-US" b="1" dirty="0">
                <a:solidFill>
                  <a:schemeClr val="tx1"/>
                </a:solidFill>
              </a:rPr>
              <a:t>secure messaging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privacy protection</a:t>
            </a:r>
            <a:r>
              <a:rPr lang="en-IN" b="1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Link: https://github.com/RudriDesai/AICTE-IBM-CyberSecurity_Project.git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1612</TotalTime>
  <Words>451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 Data hiding in images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Dharmesh Desai</cp:lastModifiedBy>
  <cp:revision>28</cp:revision>
  <dcterms:created xsi:type="dcterms:W3CDTF">2021-05-26T16:50:10Z</dcterms:created>
  <dcterms:modified xsi:type="dcterms:W3CDTF">2025-02-13T17:11:42Z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