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48"/>
  </p:normalViewPr>
  <p:slideViewPr>
    <p:cSldViewPr snapToGrid="0">
      <p:cViewPr varScale="1">
        <p:scale>
          <a:sx n="142" d="100"/>
          <a:sy n="142" d="100"/>
        </p:scale>
        <p:origin x="184" y="3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77d3ee7a56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77d3ee7a5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7d3ee7a56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7d3ee7a56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7d3ee7a56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77d3ee7a56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7d3ee7a56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7d3ee7a56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77d3ee7a56_0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77d3ee7a56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77d3ee7a56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77d3ee7a56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7d3ee7a56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7d3ee7a56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rgbClr val="EAD1D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Edtech-educational technology</a:t>
            </a:r>
            <a:endParaRPr/>
          </a:p>
        </p:txBody>
      </p:sp>
      <p:sp>
        <p:nvSpPr>
          <p:cNvPr id="87" name="Google Shape;87;p13"/>
          <p:cNvSpPr txBox="1">
            <a:spLocks noGrp="1"/>
          </p:cNvSpPr>
          <p:nvPr>
            <p:ph type="subTitle" idx="1"/>
          </p:nvPr>
        </p:nvSpPr>
        <p:spPr>
          <a:xfrm>
            <a:off x="729625" y="3172900"/>
            <a:ext cx="7688100" cy="189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2"/>
                </a:solidFill>
              </a:rPr>
              <a:t>Team members for Hackout:---</a:t>
            </a:r>
            <a:r>
              <a:rPr lang="en" sz="2400" b="1">
                <a:solidFill>
                  <a:schemeClr val="dk2"/>
                </a:solidFill>
              </a:rPr>
              <a:t>Quantum debugger</a:t>
            </a:r>
            <a:endParaRPr sz="2400" b="1">
              <a:solidFill>
                <a:schemeClr val="dk2"/>
              </a:solidFill>
            </a:endParaRPr>
          </a:p>
          <a:p>
            <a:pPr marL="457200" lvl="0" indent="-381000" algn="l" rtl="0">
              <a:spcBef>
                <a:spcPts val="0"/>
              </a:spcBef>
              <a:spcAft>
                <a:spcPts val="0"/>
              </a:spcAft>
              <a:buClr>
                <a:schemeClr val="dk2"/>
              </a:buClr>
              <a:buSzPts val="2400"/>
              <a:buChar char="●"/>
            </a:pPr>
            <a:r>
              <a:rPr lang="en" sz="2400">
                <a:solidFill>
                  <a:schemeClr val="dk2"/>
                </a:solidFill>
              </a:rPr>
              <a:t>Rudrik Patel</a:t>
            </a:r>
            <a:endParaRPr sz="2400">
              <a:solidFill>
                <a:schemeClr val="dk2"/>
              </a:solidFill>
            </a:endParaRPr>
          </a:p>
          <a:p>
            <a:pPr marL="457200" lvl="0" indent="-381000" algn="l" rtl="0">
              <a:spcBef>
                <a:spcPts val="0"/>
              </a:spcBef>
              <a:spcAft>
                <a:spcPts val="0"/>
              </a:spcAft>
              <a:buClr>
                <a:schemeClr val="dk2"/>
              </a:buClr>
              <a:buSzPts val="2400"/>
              <a:buChar char="●"/>
            </a:pPr>
            <a:r>
              <a:rPr lang="en" sz="2400">
                <a:solidFill>
                  <a:schemeClr val="dk2"/>
                </a:solidFill>
              </a:rPr>
              <a:t>Prince Tadhani </a:t>
            </a:r>
            <a:endParaRPr sz="2400">
              <a:solidFill>
                <a:schemeClr val="dk2"/>
              </a:solidFill>
            </a:endParaRPr>
          </a:p>
          <a:p>
            <a:pPr marL="457200" lvl="0" indent="-381000" algn="l" rtl="0">
              <a:spcBef>
                <a:spcPts val="0"/>
              </a:spcBef>
              <a:spcAft>
                <a:spcPts val="0"/>
              </a:spcAft>
              <a:buClr>
                <a:schemeClr val="dk2"/>
              </a:buClr>
              <a:buSzPts val="2400"/>
              <a:buChar char="●"/>
            </a:pPr>
            <a:r>
              <a:rPr lang="en" sz="2400">
                <a:solidFill>
                  <a:schemeClr val="dk2"/>
                </a:solidFill>
              </a:rPr>
              <a:t>Yashvi Suvariya </a:t>
            </a:r>
            <a:endParaRPr sz="2400">
              <a:solidFill>
                <a:schemeClr val="dk2"/>
              </a:solidFill>
            </a:endParaRPr>
          </a:p>
          <a:p>
            <a:pPr marL="457200" lvl="0" indent="-381000" algn="l" rtl="0">
              <a:spcBef>
                <a:spcPts val="0"/>
              </a:spcBef>
              <a:spcAft>
                <a:spcPts val="0"/>
              </a:spcAft>
              <a:buClr>
                <a:schemeClr val="dk2"/>
              </a:buClr>
              <a:buSzPts val="2400"/>
              <a:buChar char="●"/>
            </a:pPr>
            <a:r>
              <a:rPr lang="en" sz="2400">
                <a:solidFill>
                  <a:schemeClr val="dk2"/>
                </a:solidFill>
              </a:rPr>
              <a:t>Kenisha Vora</a:t>
            </a:r>
            <a:endParaRPr sz="2400">
              <a:solidFill>
                <a:schemeClr val="dk2"/>
              </a:solidFill>
            </a:endParaRPr>
          </a:p>
          <a:p>
            <a:pPr marL="457200" lvl="0" indent="0" algn="l" rtl="0">
              <a:spcBef>
                <a:spcPts val="0"/>
              </a:spcBef>
              <a:spcAft>
                <a:spcPts val="0"/>
              </a:spcAft>
              <a:buNone/>
            </a:pPr>
            <a:endParaRPr sz="2400">
              <a:solidFill>
                <a:schemeClr val="dk2"/>
              </a:solidFill>
            </a:endParaRPr>
          </a:p>
          <a:p>
            <a:pPr marL="0" lvl="0" indent="0" algn="l" rtl="0">
              <a:spcBef>
                <a:spcPts val="0"/>
              </a:spcBef>
              <a:spcAft>
                <a:spcPts val="0"/>
              </a:spcAft>
              <a:buNone/>
            </a:pPr>
            <a:endParaRPr sz="24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Target of our project :</a:t>
            </a:r>
            <a:endParaRPr/>
          </a:p>
          <a:p>
            <a:pPr marL="0" lvl="0" indent="0" algn="l" rtl="0">
              <a:spcBef>
                <a:spcPts val="0"/>
              </a:spcBef>
              <a:spcAft>
                <a:spcPts val="0"/>
              </a:spcAft>
              <a:buNone/>
            </a:pPr>
            <a:endParaRPr/>
          </a:p>
        </p:txBody>
      </p:sp>
      <p:sp>
        <p:nvSpPr>
          <p:cNvPr id="93" name="Google Shape;93;p14"/>
          <p:cNvSpPr txBox="1">
            <a:spLocks noGrp="1"/>
          </p:cNvSpPr>
          <p:nvPr>
            <p:ph type="body" idx="1"/>
          </p:nvPr>
        </p:nvSpPr>
        <p:spPr>
          <a:xfrm>
            <a:off x="729450" y="2078875"/>
            <a:ext cx="7688700" cy="2793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1018"/>
              <a:buNone/>
            </a:pPr>
            <a:r>
              <a:rPr lang="en" sz="1957">
                <a:solidFill>
                  <a:schemeClr val="dk2"/>
                </a:solidFill>
              </a:rPr>
              <a:t>Edtech-Many organisations have struggled with data gathering and collection. One of the most impacted industries both during and after COVID is education. And with the number of difficulties rising, data management and archiving has become a major problem for many organisations. We are aware of this issue and have made the decision to develop a system that completely automates the marksheet data collecting procedure. With the use of the OCR model, it can quickly and accurately read the majority of GSEB and CBSE marksheets and save them in the database.</a:t>
            </a:r>
            <a:endParaRPr sz="1957">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Target Audience of project</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2425" algn="l" rtl="0">
              <a:spcBef>
                <a:spcPts val="0"/>
              </a:spcBef>
              <a:spcAft>
                <a:spcPts val="0"/>
              </a:spcAft>
              <a:buClr>
                <a:schemeClr val="dk2"/>
              </a:buClr>
              <a:buSzPts val="1950"/>
              <a:buChar char="●"/>
            </a:pPr>
            <a:r>
              <a:rPr lang="en" sz="1950">
                <a:solidFill>
                  <a:schemeClr val="dk2"/>
                </a:solidFill>
              </a:rPr>
              <a:t>Our project will help teachers and students from  various branches and institutions or colleges to store the marksheets and other personal data of their past students.</a:t>
            </a:r>
            <a:endParaRPr sz="1950">
              <a:solidFill>
                <a:schemeClr val="dk2"/>
              </a:solidFill>
            </a:endParaRPr>
          </a:p>
          <a:p>
            <a:pPr marL="457200" lvl="0" indent="0" algn="l" rtl="0">
              <a:spcBef>
                <a:spcPts val="1200"/>
              </a:spcBef>
              <a:spcAft>
                <a:spcPts val="0"/>
              </a:spcAft>
              <a:buNone/>
            </a:pPr>
            <a:endParaRPr sz="1950">
              <a:solidFill>
                <a:schemeClr val="dk2"/>
              </a:solidFill>
            </a:endParaRPr>
          </a:p>
          <a:p>
            <a:pPr marL="457200" lvl="0" indent="-352425" algn="l" rtl="0">
              <a:spcBef>
                <a:spcPts val="1200"/>
              </a:spcBef>
              <a:spcAft>
                <a:spcPts val="0"/>
              </a:spcAft>
              <a:buClr>
                <a:schemeClr val="dk2"/>
              </a:buClr>
              <a:buSzPts val="1950"/>
              <a:buChar char="●"/>
            </a:pPr>
            <a:r>
              <a:rPr lang="en" sz="1950">
                <a:solidFill>
                  <a:schemeClr val="dk2"/>
                </a:solidFill>
              </a:rPr>
              <a:t>Mainly universities and students from different school.</a:t>
            </a:r>
            <a:endParaRPr sz="195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Purpose of the project:</a:t>
            </a:r>
            <a:endParaRPr/>
          </a:p>
        </p:txBody>
      </p:sp>
      <p:sp>
        <p:nvSpPr>
          <p:cNvPr id="105" name="Google Shape;105;p16"/>
          <p:cNvSpPr txBox="1">
            <a:spLocks noGrp="1"/>
          </p:cNvSpPr>
          <p:nvPr>
            <p:ph type="body" idx="1"/>
          </p:nvPr>
        </p:nvSpPr>
        <p:spPr>
          <a:xfrm>
            <a:off x="729450" y="1907550"/>
            <a:ext cx="7688700" cy="2996400"/>
          </a:xfrm>
          <a:prstGeom prst="rect">
            <a:avLst/>
          </a:prstGeom>
        </p:spPr>
        <p:txBody>
          <a:bodyPr spcFirstLastPara="1" wrap="square" lIns="91425" tIns="91425" rIns="91425" bIns="91425" anchor="t" anchorCtr="0">
            <a:noAutofit/>
          </a:bodyPr>
          <a:lstStyle/>
          <a:p>
            <a:pPr marL="457200" lvl="0" indent="-352425" algn="l" rtl="0">
              <a:lnSpc>
                <a:spcPct val="95000"/>
              </a:lnSpc>
              <a:spcBef>
                <a:spcPts val="0"/>
              </a:spcBef>
              <a:spcAft>
                <a:spcPts val="0"/>
              </a:spcAft>
              <a:buClr>
                <a:schemeClr val="dk2"/>
              </a:buClr>
              <a:buSzPts val="1950"/>
              <a:buChar char="●"/>
            </a:pPr>
            <a:r>
              <a:rPr lang="en" sz="1950">
                <a:solidFill>
                  <a:schemeClr val="dk2"/>
                </a:solidFill>
              </a:rPr>
              <a:t>Innovation:  EdTech encourages educators to adopt innovative teaching methods, promoting creativity and critical thinking among students.</a:t>
            </a:r>
            <a:endParaRPr sz="1950">
              <a:solidFill>
                <a:schemeClr val="dk2"/>
              </a:solidFill>
            </a:endParaRPr>
          </a:p>
          <a:p>
            <a:pPr marL="457200" lvl="0" indent="0" algn="l" rtl="0">
              <a:lnSpc>
                <a:spcPct val="95000"/>
              </a:lnSpc>
              <a:spcBef>
                <a:spcPts val="1200"/>
              </a:spcBef>
              <a:spcAft>
                <a:spcPts val="0"/>
              </a:spcAft>
              <a:buNone/>
            </a:pPr>
            <a:endParaRPr sz="1950">
              <a:solidFill>
                <a:schemeClr val="dk2"/>
              </a:solidFill>
            </a:endParaRPr>
          </a:p>
          <a:p>
            <a:pPr marL="457200" lvl="0" indent="-352425" algn="l" rtl="0">
              <a:lnSpc>
                <a:spcPct val="95000"/>
              </a:lnSpc>
              <a:spcBef>
                <a:spcPts val="1200"/>
              </a:spcBef>
              <a:spcAft>
                <a:spcPts val="0"/>
              </a:spcAft>
              <a:buClr>
                <a:schemeClr val="dk2"/>
              </a:buClr>
              <a:buSzPts val="1950"/>
              <a:buChar char="●"/>
            </a:pPr>
            <a:r>
              <a:rPr lang="en" sz="1950">
                <a:solidFill>
                  <a:schemeClr val="dk2"/>
                </a:solidFill>
              </a:rPr>
              <a:t>Teacher Support:  EdTech tools assist educators in planning lessons, delivering content, and assessing student progress. This allows teachers to focus more on providing personalized guidance and support to students.</a:t>
            </a:r>
            <a:endParaRPr sz="1950">
              <a:solidFill>
                <a:schemeClr val="dk2"/>
              </a:solidFill>
            </a:endParaRPr>
          </a:p>
          <a:p>
            <a:pPr marL="0" lvl="0" indent="0" algn="l" rtl="0">
              <a:lnSpc>
                <a:spcPct val="95000"/>
              </a:lnSpc>
              <a:spcBef>
                <a:spcPts val="1200"/>
              </a:spcBef>
              <a:spcAft>
                <a:spcPts val="0"/>
              </a:spcAft>
              <a:buNone/>
            </a:pPr>
            <a:endParaRPr sz="1950">
              <a:solidFill>
                <a:schemeClr val="dk2"/>
              </a:solidFill>
            </a:endParaRPr>
          </a:p>
          <a:p>
            <a:pPr marL="0" lvl="0" indent="0" algn="l" rtl="0">
              <a:lnSpc>
                <a:spcPct val="95000"/>
              </a:lnSpc>
              <a:spcBef>
                <a:spcPts val="1200"/>
              </a:spcBef>
              <a:spcAft>
                <a:spcPts val="0"/>
              </a:spcAft>
              <a:buSzPts val="688"/>
              <a:buNone/>
            </a:pPr>
            <a:endParaRPr sz="1950">
              <a:solidFill>
                <a:schemeClr val="dk2"/>
              </a:solidFill>
            </a:endParaRPr>
          </a:p>
          <a:p>
            <a:pPr marL="0" lvl="0" indent="0" algn="l" rtl="0">
              <a:lnSpc>
                <a:spcPct val="95000"/>
              </a:lnSpc>
              <a:spcBef>
                <a:spcPts val="1200"/>
              </a:spcBef>
              <a:spcAft>
                <a:spcPts val="0"/>
              </a:spcAft>
              <a:buSzPts val="688"/>
              <a:buNone/>
            </a:pPr>
            <a:endParaRPr sz="1950">
              <a:solidFill>
                <a:schemeClr val="dk2"/>
              </a:solidFill>
            </a:endParaRPr>
          </a:p>
          <a:p>
            <a:pPr marL="0" lvl="0" indent="0" algn="l" rtl="0">
              <a:lnSpc>
                <a:spcPct val="95000"/>
              </a:lnSpc>
              <a:spcBef>
                <a:spcPts val="1200"/>
              </a:spcBef>
              <a:spcAft>
                <a:spcPts val="0"/>
              </a:spcAft>
              <a:buSzPts val="688"/>
              <a:buNone/>
            </a:pPr>
            <a:endParaRPr sz="1950">
              <a:solidFill>
                <a:schemeClr val="dk2"/>
              </a:solidFill>
            </a:endParaRPr>
          </a:p>
          <a:p>
            <a:pPr marL="0" lvl="0" indent="0" algn="l" rtl="0">
              <a:lnSpc>
                <a:spcPct val="95000"/>
              </a:lnSpc>
              <a:spcBef>
                <a:spcPts val="1200"/>
              </a:spcBef>
              <a:spcAft>
                <a:spcPts val="0"/>
              </a:spcAft>
              <a:buSzPts val="688"/>
              <a:buNone/>
            </a:pPr>
            <a:endParaRPr sz="1950">
              <a:solidFill>
                <a:schemeClr val="dk2"/>
              </a:solidFill>
            </a:endParaRPr>
          </a:p>
          <a:p>
            <a:pPr marL="0" lvl="0" indent="0" algn="l" rtl="0">
              <a:lnSpc>
                <a:spcPct val="95000"/>
              </a:lnSpc>
              <a:spcBef>
                <a:spcPts val="1200"/>
              </a:spcBef>
              <a:spcAft>
                <a:spcPts val="1200"/>
              </a:spcAft>
              <a:buSzPts val="688"/>
              <a:buNone/>
            </a:pPr>
            <a:endParaRPr sz="195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sp>
        <p:nvSpPr>
          <p:cNvPr id="111" name="Google Shape;111;p17"/>
          <p:cNvSpPr txBox="1">
            <a:spLocks noGrp="1"/>
          </p:cNvSpPr>
          <p:nvPr>
            <p:ph type="body" idx="1"/>
          </p:nvPr>
        </p:nvSpPr>
        <p:spPr>
          <a:xfrm>
            <a:off x="727650" y="1853850"/>
            <a:ext cx="7688700" cy="2964300"/>
          </a:xfrm>
          <a:prstGeom prst="rect">
            <a:avLst/>
          </a:prstGeom>
        </p:spPr>
        <p:txBody>
          <a:bodyPr spcFirstLastPara="1" wrap="square" lIns="91425" tIns="91425" rIns="91425" bIns="91425" anchor="t" anchorCtr="0">
            <a:noAutofit/>
          </a:bodyPr>
          <a:lstStyle/>
          <a:p>
            <a:pPr marL="457200" lvl="0" indent="-352425" algn="l" rtl="0">
              <a:lnSpc>
                <a:spcPct val="95000"/>
              </a:lnSpc>
              <a:spcBef>
                <a:spcPts val="0"/>
              </a:spcBef>
              <a:spcAft>
                <a:spcPts val="0"/>
              </a:spcAft>
              <a:buClr>
                <a:schemeClr val="dk2"/>
              </a:buClr>
              <a:buSzPts val="1950"/>
              <a:buChar char="●"/>
            </a:pPr>
            <a:r>
              <a:rPr lang="en" sz="1950">
                <a:solidFill>
                  <a:schemeClr val="dk2"/>
                </a:solidFill>
              </a:rPr>
              <a:t> Enhanced Learning: EdTech provides interactive and engaging learning experiences that can go beyond traditional classroom methods. It leverages multimedia, simulations, and other interactive content to make learning more effective and enjoyable.</a:t>
            </a:r>
            <a:endParaRPr sz="1950">
              <a:solidFill>
                <a:schemeClr val="dk2"/>
              </a:solidFill>
            </a:endParaRPr>
          </a:p>
          <a:p>
            <a:pPr marL="457200" lvl="0" indent="0" algn="l" rtl="0">
              <a:lnSpc>
                <a:spcPct val="95000"/>
              </a:lnSpc>
              <a:spcBef>
                <a:spcPts val="1200"/>
              </a:spcBef>
              <a:spcAft>
                <a:spcPts val="0"/>
              </a:spcAft>
              <a:buNone/>
            </a:pPr>
            <a:endParaRPr sz="1950">
              <a:solidFill>
                <a:schemeClr val="dk2"/>
              </a:solidFill>
            </a:endParaRPr>
          </a:p>
          <a:p>
            <a:pPr marL="457200" lvl="0" indent="-352425" algn="l" rtl="0">
              <a:lnSpc>
                <a:spcPct val="95000"/>
              </a:lnSpc>
              <a:spcBef>
                <a:spcPts val="1200"/>
              </a:spcBef>
              <a:spcAft>
                <a:spcPts val="0"/>
              </a:spcAft>
              <a:buClr>
                <a:schemeClr val="dk2"/>
              </a:buClr>
              <a:buSzPts val="1950"/>
              <a:buChar char="●"/>
            </a:pPr>
            <a:r>
              <a:rPr lang="en" sz="1950">
                <a:solidFill>
                  <a:schemeClr val="dk2"/>
                </a:solidFill>
              </a:rPr>
              <a:t> Data-Driven Insights: EdTech generates valuable data on student performance, engagement, and learning patterns. Educators can use this data to tailor their teaching strategies and interventions.</a:t>
            </a:r>
            <a:endParaRPr sz="1950">
              <a:solidFill>
                <a:schemeClr val="dk2"/>
              </a:solidFill>
            </a:endParaRPr>
          </a:p>
          <a:p>
            <a:pPr marL="0" lvl="0" indent="0" algn="l" rtl="0">
              <a:spcBef>
                <a:spcPts val="1200"/>
              </a:spcBef>
              <a:spcAft>
                <a:spcPts val="1200"/>
              </a:spcAft>
              <a:buNone/>
            </a:pPr>
            <a:endParaRPr sz="19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features </a:t>
            </a:r>
            <a:endParaRPr/>
          </a:p>
        </p:txBody>
      </p:sp>
      <p:sp>
        <p:nvSpPr>
          <p:cNvPr id="117" name="Google Shape;117;p18"/>
          <p:cNvSpPr txBox="1">
            <a:spLocks noGrp="1"/>
          </p:cNvSpPr>
          <p:nvPr>
            <p:ph type="body" idx="1"/>
          </p:nvPr>
        </p:nvSpPr>
        <p:spPr>
          <a:xfrm>
            <a:off x="729450" y="2078875"/>
            <a:ext cx="7688700" cy="2835900"/>
          </a:xfrm>
          <a:prstGeom prst="rect">
            <a:avLst/>
          </a:prstGeom>
        </p:spPr>
        <p:txBody>
          <a:bodyPr spcFirstLastPara="1" wrap="square" lIns="91425" tIns="91425" rIns="91425" bIns="91425" anchor="t" anchorCtr="0">
            <a:noAutofit/>
          </a:bodyPr>
          <a:lstStyle/>
          <a:p>
            <a:pPr marL="457200" lvl="0" indent="-352425" algn="l" rtl="0">
              <a:spcBef>
                <a:spcPts val="0"/>
              </a:spcBef>
              <a:spcAft>
                <a:spcPts val="0"/>
              </a:spcAft>
              <a:buClr>
                <a:schemeClr val="dk2"/>
              </a:buClr>
              <a:buSzPts val="1950"/>
              <a:buChar char="●"/>
            </a:pPr>
            <a:r>
              <a:rPr lang="en" sz="1950">
                <a:solidFill>
                  <a:schemeClr val="dk2"/>
                </a:solidFill>
              </a:rPr>
              <a:t>Educational technology (EdTech) encompasses a range of features and tools that enhance the learning process using technology.</a:t>
            </a:r>
            <a:endParaRPr sz="1950">
              <a:solidFill>
                <a:schemeClr val="dk2"/>
              </a:solidFill>
            </a:endParaRPr>
          </a:p>
          <a:p>
            <a:pPr marL="457200" lvl="0" indent="-352425" algn="l" rtl="0">
              <a:spcBef>
                <a:spcPts val="0"/>
              </a:spcBef>
              <a:spcAft>
                <a:spcPts val="0"/>
              </a:spcAft>
              <a:buClr>
                <a:schemeClr val="dk2"/>
              </a:buClr>
              <a:buSzPts val="1950"/>
              <a:buChar char="●"/>
            </a:pPr>
            <a:r>
              <a:rPr lang="en" sz="1950">
                <a:solidFill>
                  <a:schemeClr val="dk2"/>
                </a:solidFill>
              </a:rPr>
              <a:t>Some basic features of EdTech include online learning platforms, interactive content, video lectures, assessments, collaboration tools, personalized learning paths, and analytics to track progress.</a:t>
            </a:r>
            <a:endParaRPr sz="1950">
              <a:solidFill>
                <a:schemeClr val="dk2"/>
              </a:solidFill>
            </a:endParaRPr>
          </a:p>
          <a:p>
            <a:pPr marL="457200" lvl="0" indent="-352425" algn="l" rtl="0">
              <a:spcBef>
                <a:spcPts val="0"/>
              </a:spcBef>
              <a:spcAft>
                <a:spcPts val="0"/>
              </a:spcAft>
              <a:buClr>
                <a:schemeClr val="dk2"/>
              </a:buClr>
              <a:buSzPts val="1950"/>
              <a:buChar char="●"/>
            </a:pPr>
            <a:r>
              <a:rPr lang="en" sz="1950">
                <a:solidFill>
                  <a:schemeClr val="dk2"/>
                </a:solidFill>
              </a:rPr>
              <a:t>These features help create more engaging and efficient learning experiences for students of all ages.</a:t>
            </a:r>
            <a:endParaRPr sz="195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Technology used for making of project are:</a:t>
            </a:r>
            <a:endParaRPr/>
          </a:p>
          <a:p>
            <a:pPr marL="0" lvl="0" indent="0" algn="l" rtl="0">
              <a:spcBef>
                <a:spcPts val="0"/>
              </a:spcBef>
              <a:spcAft>
                <a:spcPts val="0"/>
              </a:spcAft>
              <a:buNone/>
            </a:pPr>
            <a:endParaRPr/>
          </a:p>
        </p:txBody>
      </p:sp>
      <p:sp>
        <p:nvSpPr>
          <p:cNvPr id="123" name="Google Shape;123;p19"/>
          <p:cNvSpPr txBox="1">
            <a:spLocks noGrp="1"/>
          </p:cNvSpPr>
          <p:nvPr>
            <p:ph type="body" idx="4294967295"/>
          </p:nvPr>
        </p:nvSpPr>
        <p:spPr>
          <a:xfrm>
            <a:off x="729450" y="2078875"/>
            <a:ext cx="7688700" cy="2803500"/>
          </a:xfrm>
          <a:prstGeom prst="rect">
            <a:avLst/>
          </a:prstGeom>
        </p:spPr>
        <p:txBody>
          <a:bodyPr spcFirstLastPara="1" wrap="square" lIns="91425" tIns="91425" rIns="91425" bIns="91425" anchor="t" anchorCtr="0">
            <a:noAutofit/>
          </a:bodyPr>
          <a:lstStyle/>
          <a:p>
            <a:pPr marL="457200" lvl="0" indent="-352425" algn="l" rtl="0">
              <a:spcBef>
                <a:spcPts val="0"/>
              </a:spcBef>
              <a:spcAft>
                <a:spcPts val="0"/>
              </a:spcAft>
              <a:buClr>
                <a:schemeClr val="dk2"/>
              </a:buClr>
              <a:buSzPts val="1950"/>
              <a:buChar char="●"/>
            </a:pPr>
            <a:r>
              <a:rPr lang="en" sz="1950">
                <a:solidFill>
                  <a:schemeClr val="dk2"/>
                </a:solidFill>
              </a:rPr>
              <a:t>Various programming languages used are:   Html,CSS,Javascript,Python.</a:t>
            </a:r>
            <a:endParaRPr sz="1950">
              <a:solidFill>
                <a:schemeClr val="dk2"/>
              </a:solidFill>
            </a:endParaRPr>
          </a:p>
          <a:p>
            <a:pPr marL="457200" lvl="0" indent="-352425" algn="l" rtl="0">
              <a:spcBef>
                <a:spcPts val="0"/>
              </a:spcBef>
              <a:spcAft>
                <a:spcPts val="0"/>
              </a:spcAft>
              <a:buClr>
                <a:schemeClr val="dk2"/>
              </a:buClr>
              <a:buSzPts val="1950"/>
              <a:buChar char="●"/>
            </a:pPr>
            <a:r>
              <a:rPr lang="en" sz="1950">
                <a:solidFill>
                  <a:schemeClr val="dk2"/>
                </a:solidFill>
              </a:rPr>
              <a:t>Html,CSS and Javascript used for making of web application whereas Python used for poppler library.</a:t>
            </a:r>
            <a:endParaRPr sz="1950">
              <a:solidFill>
                <a:schemeClr val="dk2"/>
              </a:solidFill>
            </a:endParaRPr>
          </a:p>
          <a:p>
            <a:pPr marL="457200" lvl="0" indent="-352425" algn="l" rtl="0">
              <a:spcBef>
                <a:spcPts val="0"/>
              </a:spcBef>
              <a:spcAft>
                <a:spcPts val="0"/>
              </a:spcAft>
              <a:buClr>
                <a:schemeClr val="dk2"/>
              </a:buClr>
              <a:buSzPts val="1950"/>
              <a:buChar char="●"/>
            </a:pPr>
            <a:r>
              <a:rPr lang="en" sz="1950">
                <a:solidFill>
                  <a:schemeClr val="dk2"/>
                </a:solidFill>
              </a:rPr>
              <a:t>We also used Database to store the data of result from the photo scanned.</a:t>
            </a:r>
            <a:endParaRPr sz="1950">
              <a:solidFill>
                <a:schemeClr val="dk2"/>
              </a:solidFill>
            </a:endParaRPr>
          </a:p>
          <a:p>
            <a:pPr marL="0" lvl="0" indent="0" algn="l" rtl="0">
              <a:spcBef>
                <a:spcPts val="1200"/>
              </a:spcBef>
              <a:spcAft>
                <a:spcPts val="0"/>
              </a:spcAft>
              <a:buNone/>
            </a:pPr>
            <a:endParaRPr sz="1950">
              <a:solidFill>
                <a:schemeClr val="dk2"/>
              </a:solidFill>
            </a:endParaRPr>
          </a:p>
          <a:p>
            <a:pPr marL="0" lvl="0" indent="0" algn="l" rtl="0">
              <a:spcBef>
                <a:spcPts val="1200"/>
              </a:spcBef>
              <a:spcAft>
                <a:spcPts val="1200"/>
              </a:spcAft>
              <a:buNone/>
            </a:pPr>
            <a:endParaRPr sz="195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7800" y="2571750"/>
            <a:ext cx="7688400" cy="85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640"/>
              <a:t>Thank you</a:t>
            </a:r>
            <a:endParaRPr sz="364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413</Words>
  <Application>Microsoft Macintosh PowerPoint</Application>
  <PresentationFormat>On-screen Show (16:9)</PresentationFormat>
  <Paragraphs>33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Raleway</vt:lpstr>
      <vt:lpstr>Streamline</vt:lpstr>
      <vt:lpstr>Edtech-educational technology</vt:lpstr>
      <vt:lpstr>Target of our project : </vt:lpstr>
      <vt:lpstr>Target Audience of project</vt:lpstr>
      <vt:lpstr>Purpose of the project:</vt:lpstr>
      <vt:lpstr>continue…</vt:lpstr>
      <vt:lpstr>Basic features </vt:lpstr>
      <vt:lpstr>The Technology used for making of project are: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Edtech-educational technology</dc:title>
  <cp:lastModifiedBy>Vedant Patel</cp:lastModifiedBy>
  <cp:revision>1</cp:revision>
  <dcterms:modified xsi:type="dcterms:W3CDTF">2023-08-26T08:51:28Z</dcterms:modified>
</cp:coreProperties>
</file>