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D462-9E78-45CD-9F88-A61930F3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FF07D-3C3D-4C44-940F-D33E8258A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FEA4-6027-489E-99AF-684B5A5A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9A64-F746-4E64-875B-B831A74B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FDF3-4E40-461D-88EE-2F3E64CE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38B2-089B-454B-8611-35812057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9C786-EE69-4EEF-B0D4-72DB5308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4310-39A8-498A-815D-1697C573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15BB-850E-4C5B-822C-104294AF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6F73-88BD-42FD-B92F-BBFB5CC9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F126-42E6-40A9-835D-4D2F9FD4F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FC3B-D52B-4C7C-9F61-B5C2B8C1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B17A-E98E-40F1-92EC-7F8CC54D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684-5DF0-4638-9096-6EC7803D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9B74-088C-4E16-A83E-55686675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2843-455C-4888-9200-1D49E6F7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3EC1-BC7C-4F05-8054-A8DE0B24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CD9E-DE97-4138-825B-5E78853A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4789-1CA8-46F4-AF87-62686836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0159-F3D9-48F1-86B6-EC0A65C2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3FF4-CA4C-4443-BFA6-42307B67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7E77-B46E-4048-8668-002AD827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6F28-0020-4945-A3F6-162CF7B8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E1E7-8248-47DD-B8E1-392D3FF9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59C9-76F0-4563-8354-1ADD2A4E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A56-382C-4505-9ACE-A0E8F0F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7C4F-AAFE-41B4-BBDC-0E8F3BC0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79B0-C99E-4DE5-89CA-45A79A192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EEEE-4B31-425A-B73E-ADCA07BD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4CE8-44D4-49EA-A321-E95FBEFD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DF27-A7A6-4EAF-8644-D9C07DB5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C85-CE0A-4671-89BA-152F24A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3595-7AA2-4277-9A76-D108810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37658-B47B-4A05-AB62-7C635B68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F5288-0E11-4B37-BBBD-C5ACC9A80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EB791-D47B-44CD-8C4A-2BC9F5FF5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070A0-6052-46F0-B3D1-7058E1E6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E187A-7E02-4398-979E-85653291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F3D22-3958-474A-8801-C806C9FE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943-33D7-4C88-BB68-D7776374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5BD1B-5C8F-4FC0-962C-4EC7DE16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1744D-C0AD-416C-97A0-9EC72D11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B131C-F4B7-4863-AF12-2D526D98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2E427-FC41-417E-809F-B08017FC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77E3B-C21B-4893-8851-582A0DC8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23717-301D-48A1-9120-DD2ED03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BD9F-BEA0-469D-877A-3C8398B5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2468-874F-49E7-BDF4-9102519D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36775-947E-498E-A480-65EDC33C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E1A2C-8EA9-4202-8416-380A5787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59FAF-60B4-4C79-B75D-8417AD35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085A-2999-404B-88DE-1938CF12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039F-ED10-4374-84DD-587693A2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8F79-EFAF-4528-941A-37DD33F3E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7559-4EDD-42B9-8F07-5F23111E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96C63-6496-4518-8AD3-5CBEBB4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BBE37-422D-4291-A176-B52F9C9B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61F9-C965-4EA0-98A2-7E8B01D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D311F-DB66-4F8F-B6C1-3EEB7B1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0FC4-A3C5-48EB-B45F-8F47ECF8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8575-8D7A-4AC1-A31F-6ED6F43CF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6339-E7D6-48DE-954A-F1CEA19C4DE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1376-AD18-4D69-9AA6-B46F5F84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8700-66B1-4981-AF1F-8074C78B3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C344-FC13-4773-A65C-352795D4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dhvipatel310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78AED-CBEB-4C7F-BD92-EFEC3A4E462A}"/>
              </a:ext>
            </a:extLst>
          </p:cNvPr>
          <p:cNvSpPr txBox="1"/>
          <p:nvPr/>
        </p:nvSpPr>
        <p:spPr>
          <a:xfrm>
            <a:off x="2740549" y="135172"/>
            <a:ext cx="671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highlight>
                  <a:srgbClr val="C0C0C0"/>
                </a:highlight>
              </a:rPr>
              <a:t>RESUME</a:t>
            </a:r>
            <a:endParaRPr lang="en-IN" sz="2000" b="1" i="1" u="sng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C53F6-28E9-4AE3-A14C-DC70023FB522}"/>
              </a:ext>
            </a:extLst>
          </p:cNvPr>
          <p:cNvSpPr txBox="1"/>
          <p:nvPr/>
        </p:nvSpPr>
        <p:spPr>
          <a:xfrm>
            <a:off x="1126434" y="610136"/>
            <a:ext cx="1006105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:- HINGLADIYA MADHVI GANESHBHAI	</a:t>
            </a:r>
          </a:p>
          <a:p>
            <a:r>
              <a:rPr lang="en-US" dirty="0"/>
              <a:t>Mobile No :- 9428822468</a:t>
            </a:r>
          </a:p>
          <a:p>
            <a:r>
              <a:rPr lang="en-US" dirty="0"/>
              <a:t>Email :- </a:t>
            </a:r>
            <a:r>
              <a:rPr lang="en-US" dirty="0">
                <a:hlinkClick r:id="rId2"/>
              </a:rPr>
              <a:t>madhvipatel3101@gmail.com</a:t>
            </a:r>
            <a:endParaRPr lang="en-US" dirty="0"/>
          </a:p>
          <a:p>
            <a:r>
              <a:rPr lang="en-US"/>
              <a:t>____________________________________________________________________</a:t>
            </a:r>
            <a:endParaRPr lang="en-US" dirty="0"/>
          </a:p>
          <a:p>
            <a:r>
              <a:rPr lang="en-US" b="1" i="1" u="sng" dirty="0"/>
              <a:t>PERSONAL DATA :-</a:t>
            </a:r>
          </a:p>
          <a:p>
            <a:r>
              <a:rPr lang="en-IN" sz="1400" dirty="0"/>
              <a:t>Father’s Name      :-      GANESHBHAI</a:t>
            </a:r>
          </a:p>
          <a:p>
            <a:r>
              <a:rPr lang="en-IN" sz="1400" dirty="0"/>
              <a:t>Mother’s Name    :-      RANJANBEN</a:t>
            </a:r>
          </a:p>
          <a:p>
            <a:r>
              <a:rPr lang="en-IN" sz="1400" dirty="0"/>
              <a:t>Date of Birth         :-      January 31,2002</a:t>
            </a:r>
          </a:p>
          <a:p>
            <a:r>
              <a:rPr lang="en-IN" sz="1400" dirty="0"/>
              <a:t>Nationality            :-      Indian</a:t>
            </a:r>
          </a:p>
          <a:p>
            <a:r>
              <a:rPr lang="en-IN" sz="1400" dirty="0"/>
              <a:t>Heigh                     :-      5cm</a:t>
            </a:r>
          </a:p>
          <a:p>
            <a:r>
              <a:rPr lang="en-IN" sz="1400" dirty="0"/>
              <a:t>Weight                   :-      35kg</a:t>
            </a:r>
          </a:p>
          <a:p>
            <a:r>
              <a:rPr lang="en-IN" sz="1400" b="1" u="sng" dirty="0"/>
              <a:t>_______________________________________________________________________________________________________________</a:t>
            </a:r>
          </a:p>
          <a:p>
            <a:r>
              <a:rPr lang="en-IN" sz="2000" b="1" i="1" u="sng" dirty="0"/>
              <a:t>Education Qualification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Xth</a:t>
            </a:r>
            <a:r>
              <a:rPr lang="en-IN" sz="1400" b="1" dirty="0"/>
              <a:t> </a:t>
            </a:r>
            <a:r>
              <a:rPr lang="en-IN" sz="1400" dirty="0"/>
              <a:t>passed form C.B.S.E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 err="1"/>
              <a:t>XIIth</a:t>
            </a:r>
            <a:r>
              <a:rPr lang="en-IN" sz="1400" b="1" dirty="0"/>
              <a:t> </a:t>
            </a:r>
            <a:r>
              <a:rPr lang="en-IN" sz="1400" dirty="0"/>
              <a:t>passed form C.B.S.E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/>
              <a:t>Under Graduation (BCA)</a:t>
            </a:r>
          </a:p>
          <a:p>
            <a:r>
              <a:rPr lang="en-IN" sz="1400" b="1" u="sng" dirty="0"/>
              <a:t>_______________________________________________________________________________________________________________</a:t>
            </a:r>
          </a:p>
          <a:p>
            <a:r>
              <a:rPr lang="en-IN" sz="2000" b="1" i="1" u="sng" dirty="0"/>
              <a:t>Language Known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Gujrati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Hindi</a:t>
            </a:r>
          </a:p>
          <a:p>
            <a:r>
              <a:rPr lang="en-IN" sz="1400" b="1" u="sng" dirty="0"/>
              <a:t>_______________________________________________________________________________________________________________</a:t>
            </a:r>
          </a:p>
          <a:p>
            <a:r>
              <a:rPr lang="en-IN" sz="2000" b="1" i="1" u="sng" dirty="0"/>
              <a:t>Hobbies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Travelling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Reading </a:t>
            </a:r>
          </a:p>
          <a:p>
            <a:endParaRPr lang="en-IN" sz="2000" b="1" i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012DF-9877-4215-B58A-04F8F14D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82" y="800967"/>
            <a:ext cx="1996415" cy="23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madhv</dc:creator>
  <cp:lastModifiedBy>madhv</cp:lastModifiedBy>
  <cp:revision>5</cp:revision>
  <dcterms:created xsi:type="dcterms:W3CDTF">2021-08-14T04:53:23Z</dcterms:created>
  <dcterms:modified xsi:type="dcterms:W3CDTF">2021-08-14T05:39:41Z</dcterms:modified>
</cp:coreProperties>
</file>