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e9cefeb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e9cefeb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e9cefe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e9cefe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e9cefeb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e9cefeb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e9cefe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e9cefe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ee9cefeb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ee9cefeb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e9cefeb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e9cefeb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Pizzapalatset 2.0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Grupp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ER-Modell (första versionen)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88" y="1017450"/>
            <a:ext cx="4687225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200" y="890200"/>
            <a:ext cx="6526402" cy="41423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ER-Modell (slutgiltiga versionen)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12" y="639975"/>
            <a:ext cx="8605976" cy="4238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Relationsmodell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Utmaningar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sv" sz="1400"/>
              <a:t>Skillnaden mellan MSSQL och PostgreSQL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Stored Procedures kontra Functions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Syntaxen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sv" sz="1400"/>
              <a:t>Samarbete i Git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Uppdelning av Tasks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Gemensam DLL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sv" sz="1400"/>
              <a:t>Ovana av större projektarbete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Alla vill vara utvecklare vilket gjort att övriga vitala roller blir bristande (exempelvis projektledning)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sv" sz="1400"/>
              <a:t>Olika grundnivå av programmering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Var en utmaning initialt men som varit väldigt utvecklande ju längre projektet pågått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sv" sz="1400"/>
              <a:t>Planering av föreläsningar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I vissa fall upplevdes det som att föreläsningarna kom för långt in på kursen i förhållande till var vi låg i projektet (exempelvis Transactions)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Lärdomar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sv" sz="1400"/>
              <a:t>Överlag väldigt lärorikt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sv"/>
              <a:t>Positivt att vi gjorde om alla terminaler från grunden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sv"/>
              <a:t>Att få arbeta med Dapper och 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sv"/>
              <a:t>Att få göra egna repositories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sv" sz="1400"/>
              <a:t>Bra att lära sig två databashanterare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sv" sz="1400"/>
              <a:t>Bra att lära sig vikten av naming conventions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Viktigt när man ska lämna över arbete inom gruppen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sv" sz="1200"/>
              <a:t>Viktigt att tänka på för att underlätta arbete i båda databashanterarna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Demonstration av resultatet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