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391" r:id="rId3"/>
    <p:sldId id="288" r:id="rId4"/>
    <p:sldId id="387" r:id="rId5"/>
    <p:sldId id="394" r:id="rId6"/>
    <p:sldId id="388" r:id="rId7"/>
    <p:sldId id="386" r:id="rId8"/>
    <p:sldId id="389" r:id="rId9"/>
    <p:sldId id="390" r:id="rId10"/>
    <p:sldId id="392" r:id="rId11"/>
    <p:sldId id="395" r:id="rId12"/>
    <p:sldId id="396" r:id="rId13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162" autoAdjust="0"/>
    <p:restoredTop sz="93606" autoAdjust="0"/>
  </p:normalViewPr>
  <p:slideViewPr>
    <p:cSldViewPr>
      <p:cViewPr varScale="1">
        <p:scale>
          <a:sx n="68" d="100"/>
          <a:sy n="68" d="100"/>
        </p:scale>
        <p:origin x="-154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latinLnBrk="0">
              <a:defRPr lang="pt-BR" sz="13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latinLnBrk="0">
              <a:defRPr lang="pt-BR" sz="1300"/>
            </a:lvl1pPr>
          </a:lstStyle>
          <a:p>
            <a:fld id="{D83FDC75-7F73-4A4A-A77C-09AADF00E0EA}" type="datetimeFigureOut">
              <a:rPr lang="pt-BR" smtClean="0"/>
              <a:pPr/>
              <a:t>30/10/2014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latinLnBrk="0">
              <a:defRPr lang="pt-BR" sz="13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latinLnBrk="0">
              <a:defRPr lang="pt-BR" sz="1300"/>
            </a:lvl1pPr>
          </a:lstStyle>
          <a:p>
            <a:fld id="{459226BF-1F13-42D3-80DC-373E7ADD1EB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87560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latinLnBrk="0">
              <a:defRPr lang="pt-BR" sz="13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latinLnBrk="0">
              <a:defRPr lang="pt-BR" sz="1300"/>
            </a:lvl1pPr>
          </a:lstStyle>
          <a:p>
            <a:fld id="{48AEF76B-3757-4A0B-AF93-28494465C1DD}" type="datetimeFigureOut">
              <a:rPr lang="pt-BR"/>
              <a:pPr/>
              <a:t>30/10/2014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latinLnBrk="0">
              <a:defRPr lang="pt-BR" sz="13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latinLnBrk="0">
              <a:defRPr lang="pt-BR" sz="1300"/>
            </a:lvl1pPr>
          </a:lstStyle>
          <a:p>
            <a:fld id="{75693FD4-8F83-4EF7-AC3F-0DC0388986B0}" type="slidenum">
              <a:rPr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40279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2276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2710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87055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47989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70550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90858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05567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28074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71021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44561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pt-B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pt-B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2000" baseline="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pt-BR"/>
              <a:pPr/>
              <a:t>30/10/2014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pt-BR"/>
              <a:pPr/>
              <a:t>30/10/2014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pt-BR"/>
              <a:pPr/>
              <a:t>30/10/2014</a:t>
            </a:fld>
            <a:endParaRPr kumimoji="0"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pt-B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pt-BR"/>
              <a:pPr/>
              <a:t>30/10/2014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180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pt-BR"/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pt-BR" sz="3200">
                <a:latin typeface="+mn-lt"/>
              </a:defRPr>
            </a:lvl1pPr>
            <a:lvl2pPr eaLnBrk="1" latinLnBrk="0" hangingPunct="1">
              <a:defRPr kumimoji="0" lang="pt-BR" sz="2800">
                <a:latin typeface="+mn-lt"/>
              </a:defRPr>
            </a:lvl2pPr>
            <a:lvl3pPr eaLnBrk="1" latinLnBrk="0" hangingPunct="1">
              <a:defRPr kumimoji="0" lang="pt-BR" sz="2400">
                <a:latin typeface="+mn-lt"/>
              </a:defRPr>
            </a:lvl3pPr>
            <a:lvl4pPr eaLnBrk="1" latinLnBrk="0" hangingPunct="1">
              <a:defRPr kumimoji="0" lang="pt-BR" sz="2400">
                <a:latin typeface="+mn-lt"/>
              </a:defRPr>
            </a:lvl4pPr>
            <a:lvl5pPr eaLnBrk="1" latinLnBrk="0" hangingPunct="1">
              <a:defRPr kumimoji="0" lang="pt-BR" sz="2400">
                <a:latin typeface="+mn-lt"/>
              </a:defRPr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pt-BR"/>
              <a:pPr/>
              <a:t>30/10/2014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pt-BR"/>
              <a:pPr/>
              <a:t>30/10/2014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pt-BR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pt-BR"/>
              <a:pPr/>
              <a:t>30/10/2014</a:t>
            </a:fld>
            <a:endParaRPr kumimoji="0"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pt-BR"/>
              <a:pPr/>
              <a:t>30/10/2014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pt-BR"/>
              <a:pPr/>
              <a:t>30/10/2014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pt-BR"/>
              <a:pPr/>
              <a:t>30/10/2014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pt-BR"/>
              <a:pPr/>
              <a:t>30/10/2014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 smtClean="0"/>
              <a:t>Clique para editar o título mestre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pt-BR"/>
              <a:pPr/>
              <a:t>30/10/2014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3.xml"/><Relationship Id="rId7" Type="http://schemas.openxmlformats.org/officeDocument/2006/relationships/hyperlink" Target="mailto:c_felipe16@hotmail.com" TargetMode="Externa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hyperlink" Target="mailto:andherssonphilipe@gmail.com" TargetMode="Externa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c_felipe16@hotmail.com" TargetMode="External"/><Relationship Id="rId3" Type="http://schemas.openxmlformats.org/officeDocument/2006/relationships/tags" Target="../tags/tag6.xml"/><Relationship Id="rId7" Type="http://schemas.openxmlformats.org/officeDocument/2006/relationships/hyperlink" Target="mailto:andherssonphilipe@gmail.com" TargetMode="Externa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jpe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9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Projeto Interdisciplinar II</a:t>
            </a:r>
            <a:br>
              <a:rPr lang="pt-BR" dirty="0" smtClean="0"/>
            </a:br>
            <a:r>
              <a:rPr lang="pt-BR" dirty="0" smtClean="0"/>
              <a:t>Pré-Projeto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285852" y="4470648"/>
            <a:ext cx="7449076" cy="1838672"/>
          </a:xfrm>
        </p:spPr>
        <p:txBody>
          <a:bodyPr>
            <a:normAutofit/>
          </a:bodyPr>
          <a:lstStyle/>
          <a:p>
            <a:pPr algn="l"/>
            <a:r>
              <a:rPr sz="2400" dirty="0" err="1" smtClean="0"/>
              <a:t>Luciaderson</a:t>
            </a:r>
            <a:r>
              <a:rPr sz="2400" dirty="0" smtClean="0"/>
              <a:t> Felipe</a:t>
            </a:r>
            <a:r>
              <a:rPr lang="pt-BR" sz="2400" dirty="0" smtClean="0"/>
              <a:t> </a:t>
            </a:r>
            <a:r>
              <a:rPr lang="pt-BR" sz="2400" dirty="0"/>
              <a:t>– </a:t>
            </a:r>
            <a:r>
              <a:rPr lang="pt-BR" sz="2400" dirty="0" smtClean="0">
                <a:hlinkClick r:id="rId6"/>
              </a:rPr>
              <a:t>andherssonphilipe@gmail.com</a:t>
            </a:r>
            <a:endParaRPr sz="2400" b="1" dirty="0" smtClean="0"/>
          </a:p>
          <a:p>
            <a:pPr algn="l"/>
            <a:r>
              <a:rPr lang="pt-BR" sz="2400" dirty="0" smtClean="0"/>
              <a:t>Carlos Felipe – </a:t>
            </a:r>
            <a:r>
              <a:rPr lang="pt-BR" sz="2400" dirty="0" smtClean="0">
                <a:hlinkClick r:id="rId7"/>
              </a:rPr>
              <a:t>c_felipe16@hotmail.com</a:t>
            </a:r>
            <a:endParaRPr lang="pt-BR" sz="2400" b="1" dirty="0" smtClean="0"/>
          </a:p>
          <a:p>
            <a:endParaRPr lang="pt-BR" sz="2400" b="1" dirty="0"/>
          </a:p>
        </p:txBody>
      </p:sp>
      <p:pic>
        <p:nvPicPr>
          <p:cNvPr id="4" name="Picture 2" descr="http://www.lajedohoje.com.br/wp-content/uploads/2011/10/artigo_fafica_marca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4624"/>
            <a:ext cx="2088232" cy="131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Mobile</a:t>
            </a:r>
            <a:endParaRPr lang="pt-BR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pt-BR" sz="2800" dirty="0" smtClean="0"/>
              <a:t>O</a:t>
            </a:r>
            <a:r>
              <a:rPr sz="2800" smtClean="0"/>
              <a:t> cliente poderá fazer seu acompanhamento pelo seu smartphone com um personal virtual e poderar fazer seus acessos de treino e alimentação em casa, para saber o que fazer em cada dia.</a:t>
            </a:r>
            <a:endParaRPr lang="pt-BR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3183253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Sprint Backlog </a:t>
            </a:r>
            <a:r>
              <a:rPr smtClean="0"/>
              <a:t># </a:t>
            </a:r>
            <a:r>
              <a:rPr smtClean="0"/>
              <a:t>2</a:t>
            </a:r>
            <a:r>
              <a:rPr smtClean="0"/>
              <a:t/>
            </a:r>
            <a:br>
              <a:rPr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smtClean="0"/>
              <a:t>• Protótipo de alta fidelidade</a:t>
            </a:r>
            <a:endParaRPr smtClean="0"/>
          </a:p>
          <a:p>
            <a:pPr>
              <a:buNone/>
            </a:pPr>
            <a:r>
              <a:rPr smtClean="0"/>
              <a:t>• WebSite da Equipe</a:t>
            </a:r>
          </a:p>
          <a:p>
            <a:pPr>
              <a:buNone/>
            </a:pPr>
            <a:r>
              <a:rPr smtClean="0"/>
              <a:t>• Plano de Projeto</a:t>
            </a:r>
          </a:p>
          <a:p>
            <a:pPr>
              <a:buNone/>
            </a:pPr>
            <a:r>
              <a:rPr smtClean="0"/>
              <a:t>• Documento de Requisitos</a:t>
            </a:r>
          </a:p>
          <a:p>
            <a:pPr>
              <a:buNone/>
            </a:pPr>
            <a:r>
              <a:rPr smtClean="0"/>
              <a:t>• </a:t>
            </a:r>
            <a:r>
              <a:rPr smtClean="0"/>
              <a:t>Crud 100% funcionando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sz="4000" b="1" smtClean="0"/>
              <a:t>DEMONSTRAÇÃO DO PRODUTO</a:t>
            </a:r>
          </a:p>
          <a:p>
            <a:pPr algn="ctr">
              <a:buNone/>
            </a:pPr>
            <a:r>
              <a:rPr sz="4000" b="1" smtClean="0"/>
              <a:t>...</a:t>
            </a:r>
            <a:endParaRPr lang="pt-BR" sz="4000" b="1" dirty="0"/>
          </a:p>
        </p:txBody>
      </p:sp>
    </p:spTree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Easy</a:t>
            </a:r>
            <a:r>
              <a:rPr lang="pt-BR" dirty="0" smtClean="0"/>
              <a:t> Software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 smtClean="0"/>
              <a:t>Body</a:t>
            </a:r>
            <a:endParaRPr lang="pt-BR" dirty="0"/>
          </a:p>
        </p:txBody>
      </p:sp>
      <p:pic>
        <p:nvPicPr>
          <p:cNvPr id="4" name="Picture 2" descr="http://www.lajedohoje.com.br/wp-content/uploads/2011/10/artigo_fafica_marca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4624"/>
            <a:ext cx="2088232" cy="131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285852" y="4470648"/>
            <a:ext cx="7449076" cy="183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pt-BR"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pt-BR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pt-B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pt-BR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pt-BR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pt-B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pt-B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pt-B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pt-B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400" smtClean="0"/>
              <a:t>Luciaderson Felipe – </a:t>
            </a:r>
            <a:r>
              <a:rPr lang="es-ES" sz="2400" smtClean="0">
                <a:hlinkClick r:id="rId7"/>
              </a:rPr>
              <a:t>andherssonphilipe@gmail.com</a:t>
            </a:r>
            <a:endParaRPr lang="es-ES" sz="2400" b="1" smtClean="0"/>
          </a:p>
          <a:p>
            <a:pPr algn="l"/>
            <a:r>
              <a:rPr lang="es-ES" sz="2400" smtClean="0"/>
              <a:t>Carlos Felipe – </a:t>
            </a:r>
            <a:r>
              <a:rPr lang="es-ES" sz="2400" smtClean="0">
                <a:hlinkClick r:id="rId8"/>
              </a:rPr>
              <a:t>c_felipe16@hotmail.com</a:t>
            </a:r>
            <a:endParaRPr lang="es-ES" sz="2400" b="1" smtClean="0"/>
          </a:p>
          <a:p>
            <a:endParaRPr lang="es-E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9993677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Definição dos Papeis</a:t>
            </a:r>
            <a:endParaRPr lang="pt-BR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sz="2800" smtClean="0"/>
              <a:t>Carlos </a:t>
            </a:r>
            <a:r>
              <a:rPr sz="2800" smtClean="0"/>
              <a:t>Felipe </a:t>
            </a:r>
            <a:r>
              <a:rPr sz="2800" smtClean="0"/>
              <a:t>- Gerente de Projeto</a:t>
            </a:r>
          </a:p>
          <a:p>
            <a:pPr>
              <a:spcBef>
                <a:spcPct val="50000"/>
              </a:spcBef>
            </a:pPr>
            <a:r>
              <a:rPr sz="2800" smtClean="0"/>
              <a:t>Carlos </a:t>
            </a:r>
            <a:r>
              <a:rPr sz="2800" smtClean="0"/>
              <a:t>Felipe </a:t>
            </a:r>
            <a:r>
              <a:rPr sz="2800" smtClean="0"/>
              <a:t>- Desenvolvedor</a:t>
            </a:r>
            <a:endParaRPr lang="pt-BR" sz="2800" dirty="0" smtClean="0"/>
          </a:p>
          <a:p>
            <a:pPr>
              <a:spcBef>
                <a:spcPct val="50000"/>
              </a:spcBef>
            </a:pPr>
            <a:r>
              <a:rPr lang="pt-BR" sz="2800" dirty="0" smtClean="0"/>
              <a:t>Carlos Felipe - Testador</a:t>
            </a:r>
          </a:p>
          <a:p>
            <a:pPr>
              <a:spcBef>
                <a:spcPct val="50000"/>
              </a:spcBef>
            </a:pPr>
            <a:endParaRPr lang="pt-BR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624298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O Problema</a:t>
            </a:r>
            <a:endParaRPr lang="pt-BR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sz="2800" smtClean="0"/>
              <a:t>Hoje em dia nas acadêmias existe uma dificuldade muito grande em relação a comunicação entre os instrutores e as pessoas que pratica suas atividades na mesmas, sabendo que não existe um profissional para a cada pessoa o software visa melhorar esse aspecto fazendo com que cada pessoa tenha seu personal trainer virtual assim sabendo qual seu plano de exercicios mais adequados conforme sua </a:t>
            </a:r>
            <a:r>
              <a:rPr sz="2800" smtClean="0"/>
              <a:t>necessidade, bem como a melhor forma de alimentar-se.</a:t>
            </a:r>
            <a:endParaRPr lang="pt-BR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70935347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Descrição do Projeto</a:t>
            </a:r>
            <a:endParaRPr lang="pt-BR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ct val="50000"/>
              </a:spcBef>
            </a:pPr>
            <a:r>
              <a:rPr sz="2800" smtClean="0"/>
              <a:t>O Body é um aplicativo que visa automotizar as </a:t>
            </a:r>
            <a:r>
              <a:rPr sz="2800" smtClean="0"/>
              <a:t>academias </a:t>
            </a:r>
            <a:r>
              <a:rPr sz="2800" smtClean="0"/>
              <a:t>de modo que tudo se facilite, ajudando as pessoas a seguirem um plano tanto de exercicios como um plano nutricional, existindo também acompanhamentos através de gráficos para saber o desenpenho do cliente desde sua entrada na acadêmia, O cliente cadastrará seu peso e sua altura, e através disso o sistema responderá com um plano de exercícios da </a:t>
            </a:r>
            <a:r>
              <a:rPr sz="2800" smtClean="0"/>
              <a:t>academia</a:t>
            </a:r>
            <a:r>
              <a:rPr sz="2800" smtClean="0"/>
              <a:t>, dando sugestões de treino e de alimentação. </a:t>
            </a:r>
            <a:r>
              <a:rPr lang="pt-BR" sz="2800" dirty="0" smtClean="0"/>
              <a:t>O</a:t>
            </a:r>
            <a:r>
              <a:rPr sz="2800" smtClean="0"/>
              <a:t> programa primeiro ira colocar planos de treino e quadros de alimentação adequados para chegar no peso ideal e a partir daí fazer uma divisão de que tipo de treino os clientes querem, como hipertrofia ou manter o peso ideal.</a:t>
            </a:r>
            <a:endParaRPr lang="pt-BR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2212668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Benefícios do Projeto</a:t>
            </a:r>
            <a:endParaRPr lang="pt-BR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pt-BR" sz="2800" dirty="0" smtClean="0"/>
              <a:t>F</a:t>
            </a:r>
            <a:r>
              <a:rPr sz="2800" smtClean="0"/>
              <a:t>acilitaria a vida no ambiente de </a:t>
            </a:r>
            <a:r>
              <a:rPr sz="2800" smtClean="0"/>
              <a:t>academias </a:t>
            </a:r>
            <a:r>
              <a:rPr sz="2800" smtClean="0"/>
              <a:t>e diminuiria o custo com profissionais na área, também ajudaria de modo que o projeto de </a:t>
            </a:r>
            <a:r>
              <a:rPr sz="2800" smtClean="0"/>
              <a:t>automatizar </a:t>
            </a:r>
            <a:r>
              <a:rPr sz="2800" smtClean="0"/>
              <a:t>a </a:t>
            </a:r>
            <a:r>
              <a:rPr sz="2800" smtClean="0"/>
              <a:t>academia </a:t>
            </a:r>
            <a:r>
              <a:rPr sz="2800" smtClean="0"/>
              <a:t>estimula as pessoas </a:t>
            </a:r>
            <a:r>
              <a:rPr sz="2800" smtClean="0"/>
              <a:t>à prática de exercícios, visto que estariam num ambiente moderno e organizado. </a:t>
            </a:r>
            <a:endParaRPr lang="pt-BR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2284645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Principais </a:t>
            </a:r>
            <a:r>
              <a:rPr lang="pt-BR" b="1" dirty="0" smtClean="0"/>
              <a:t>Funcionalidades</a:t>
            </a:r>
            <a:endParaRPr lang="pt-BR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32983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ct val="50000"/>
              </a:spcBef>
            </a:pPr>
            <a:r>
              <a:rPr sz="2800" smtClean="0"/>
              <a:t>Entrada: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</a:pPr>
            <a:r>
              <a:rPr sz="2000" smtClean="0"/>
              <a:t>Tipo de licença;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</a:pPr>
            <a:r>
              <a:rPr sz="2000" smtClean="0"/>
              <a:t> Cartão; 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</a:pPr>
            <a:r>
              <a:rPr sz="2000" smtClean="0"/>
              <a:t>Matrícula;</a:t>
            </a:r>
          </a:p>
          <a:p>
            <a:pPr>
              <a:spcBef>
                <a:spcPct val="50000"/>
              </a:spcBef>
            </a:pPr>
            <a:r>
              <a:rPr sz="2800" smtClean="0"/>
              <a:t>Treino: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</a:pPr>
            <a:r>
              <a:rPr sz="2000" smtClean="0"/>
              <a:t>Aquecimento;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</a:pPr>
            <a:r>
              <a:rPr sz="2000" smtClean="0"/>
              <a:t>Plano de Exercícios baseados no imc;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</a:pPr>
            <a:r>
              <a:rPr sz="2000" smtClean="0"/>
              <a:t>Gráfico de acompanhmento;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</a:pPr>
            <a:r>
              <a:rPr sz="2000" smtClean="0"/>
              <a:t>Tipo de treino baseado na perimetria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</a:pPr>
            <a:r>
              <a:rPr sz="2000" smtClean="0"/>
              <a:t>Sugestões para auxilio de treino;</a:t>
            </a:r>
          </a:p>
          <a:p>
            <a:pPr>
              <a:spcBef>
                <a:spcPct val="50000"/>
              </a:spcBef>
            </a:pPr>
            <a:r>
              <a:rPr sz="2800" smtClean="0"/>
              <a:t>Nutrição: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</a:pPr>
            <a:r>
              <a:rPr sz="2000" smtClean="0"/>
              <a:t>Plano Nutricional;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</a:pPr>
            <a:r>
              <a:rPr sz="2000" smtClean="0"/>
              <a:t> Acompanhamento por Gráficos; </a:t>
            </a:r>
          </a:p>
          <a:p>
            <a:pPr>
              <a:spcBef>
                <a:spcPct val="50000"/>
              </a:spcBef>
            </a:pPr>
            <a:endParaRPr sz="2800" smtClean="0"/>
          </a:p>
          <a:p>
            <a:pPr lvl="1">
              <a:spcBef>
                <a:spcPct val="50000"/>
              </a:spcBef>
            </a:pPr>
            <a:endParaRPr sz="2000" smtClean="0"/>
          </a:p>
          <a:p>
            <a:pPr lvl="1">
              <a:spcBef>
                <a:spcPct val="50000"/>
              </a:spcBef>
              <a:buFont typeface="Arial" pitchFamily="34" charset="0"/>
              <a:buChar char="•"/>
            </a:pPr>
            <a:endParaRPr sz="2400" smtClean="0"/>
          </a:p>
          <a:p>
            <a:pPr lvl="1">
              <a:spcBef>
                <a:spcPct val="50000"/>
              </a:spcBef>
              <a:buNone/>
            </a:pPr>
            <a:endParaRPr sz="240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92988517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Principais Concorrentes</a:t>
            </a:r>
            <a:endParaRPr lang="pt-BR" b="1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03489" y="1795773"/>
            <a:ext cx="4955044" cy="2220538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847" y="1421242"/>
            <a:ext cx="5609485" cy="291737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6955" y="3998926"/>
            <a:ext cx="5940153" cy="26620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406880722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Matriz de Rastreabilidade</a:t>
            </a:r>
            <a:endParaRPr lang="pt-BR" b="1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64293429"/>
              </p:ext>
            </p:extLst>
          </p:nvPr>
        </p:nvGraphicFramePr>
        <p:xfrm>
          <a:off x="762000" y="1628800"/>
          <a:ext cx="8077200" cy="3528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619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Treino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Nutrição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Gráficos</a:t>
                      </a:r>
                      <a:endParaRPr lang="en-US" dirty="0"/>
                    </a:p>
                  </a:txBody>
                  <a:tcPr/>
                </a:tc>
              </a:tr>
              <a:tr h="727185">
                <a:tc>
                  <a:txBody>
                    <a:bodyPr/>
                    <a:lstStyle/>
                    <a:p>
                      <a:r>
                        <a:rPr lang="pt-BR" sz="2000" b="0" dirty="0" err="1" smtClean="0"/>
                        <a:t>Body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727185">
                <a:tc>
                  <a:txBody>
                    <a:bodyPr/>
                    <a:lstStyle/>
                    <a:p>
                      <a:r>
                        <a:rPr lang="pt-BR" dirty="0" smtClean="0"/>
                        <a:t>Sistemas SCA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27185">
                <a:tc>
                  <a:txBody>
                    <a:bodyPr/>
                    <a:lstStyle/>
                    <a:p>
                      <a:r>
                        <a:rPr lang="pt-BR" dirty="0" smtClean="0"/>
                        <a:t>i-Fitness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271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23059763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einam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433</Words>
  <Application>Microsoft Office PowerPoint</Application>
  <PresentationFormat>Apresentação na tela (4:3)</PresentationFormat>
  <Paragraphs>68</Paragraphs>
  <Slides>12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Treinamento</vt:lpstr>
      <vt:lpstr>Projeto Interdisciplinar II Pré-Projeto</vt:lpstr>
      <vt:lpstr>Easy Software Body</vt:lpstr>
      <vt:lpstr>Definição dos Papeis</vt:lpstr>
      <vt:lpstr>O Problema</vt:lpstr>
      <vt:lpstr>Descrição do Projeto</vt:lpstr>
      <vt:lpstr>Benefícios do Projeto</vt:lpstr>
      <vt:lpstr>Principais Funcionalidades</vt:lpstr>
      <vt:lpstr>Principais Concorrentes</vt:lpstr>
      <vt:lpstr>Matriz de Rastreabilidade</vt:lpstr>
      <vt:lpstr>Mobile</vt:lpstr>
      <vt:lpstr>Sprint Backlog # 2 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2013-01-25T02:25:02Z</dcterms:created>
  <dcterms:modified xsi:type="dcterms:W3CDTF">2014-10-30T19:17:46Z</dcterms:modified>
</cp:coreProperties>
</file>