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91" r:id="rId3"/>
    <p:sldId id="288" r:id="rId4"/>
    <p:sldId id="387" r:id="rId5"/>
    <p:sldId id="394" r:id="rId6"/>
    <p:sldId id="388" r:id="rId7"/>
    <p:sldId id="386" r:id="rId8"/>
    <p:sldId id="389" r:id="rId9"/>
    <p:sldId id="390" r:id="rId10"/>
    <p:sldId id="392" r:id="rId11"/>
    <p:sldId id="393" r:id="rId1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3606" autoAdjust="0"/>
  </p:normalViewPr>
  <p:slideViewPr>
    <p:cSldViewPr>
      <p:cViewPr varScale="1">
        <p:scale>
          <a:sx n="69" d="100"/>
          <a:sy n="69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pt-BR" sz="13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pt-BR" sz="1300"/>
            </a:lvl1pPr>
          </a:lstStyle>
          <a:p>
            <a:fld id="{D83FDC75-7F73-4A4A-A77C-09AADF00E0EA}" type="datetimeFigureOut">
              <a:rPr lang="pt-BR" smtClean="0"/>
              <a:pPr/>
              <a:t>07/08/2014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pt-BR" sz="13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pt-BR" sz="13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560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pt-BR" sz="1300"/>
            </a:lvl1pPr>
          </a:lstStyle>
          <a:p>
            <a:fld id="{48AEF76B-3757-4A0B-AF93-28494465C1DD}" type="datetimeFigureOut">
              <a:pPr/>
              <a:t>07/08/2014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pt-BR" sz="13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27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7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04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61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5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8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55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85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56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021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5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07/08/2014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Interdisciplinar II</a:t>
            </a:r>
            <a:br>
              <a:rPr lang="pt-BR" dirty="0" smtClean="0"/>
            </a:br>
            <a:r>
              <a:rPr lang="pt-BR" dirty="0" smtClean="0"/>
              <a:t>Pré-Projeto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03848" y="4470648"/>
            <a:ext cx="5531080" cy="1838672"/>
          </a:xfrm>
        </p:spPr>
        <p:txBody>
          <a:bodyPr>
            <a:normAutofit/>
          </a:bodyPr>
          <a:lstStyle/>
          <a:p>
            <a:r>
              <a:rPr lang="pt-BR" sz="2400" dirty="0"/>
              <a:t>Aluno 1 – </a:t>
            </a:r>
            <a:r>
              <a:rPr lang="pt-BR" sz="2400" dirty="0" err="1"/>
              <a:t>Email</a:t>
            </a:r>
            <a:r>
              <a:rPr lang="pt-BR" sz="2400" dirty="0"/>
              <a:t> do Aluno 1</a:t>
            </a:r>
            <a:endParaRPr lang="pt-BR" sz="2400" b="1" dirty="0"/>
          </a:p>
          <a:p>
            <a:r>
              <a:rPr lang="pt-BR" sz="2400" dirty="0"/>
              <a:t>Aluno 2 – </a:t>
            </a:r>
            <a:r>
              <a:rPr lang="pt-BR" sz="2400" dirty="0" err="1"/>
              <a:t>Email</a:t>
            </a:r>
            <a:r>
              <a:rPr lang="pt-BR" sz="2400" dirty="0"/>
              <a:t> do Aluno 2</a:t>
            </a:r>
            <a:endParaRPr lang="pt-BR" sz="2400" b="1" dirty="0"/>
          </a:p>
          <a:p>
            <a:r>
              <a:rPr lang="pt-BR" sz="2400" dirty="0"/>
              <a:t>Aluno 3 – </a:t>
            </a:r>
            <a:r>
              <a:rPr lang="pt-BR" sz="2400" dirty="0" err="1"/>
              <a:t>Email</a:t>
            </a:r>
            <a:r>
              <a:rPr lang="pt-BR" sz="2400" dirty="0"/>
              <a:t> do Aluno 3</a:t>
            </a:r>
            <a:endParaRPr lang="pt-BR" sz="2400" b="1" dirty="0"/>
          </a:p>
        </p:txBody>
      </p:sp>
      <p:pic>
        <p:nvPicPr>
          <p:cNvPr id="4" name="Picture 2" descr="http://www.lajedohoje.com.br/wp-content/uploads/2011/10/artigo_fafica_marc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624"/>
            <a:ext cx="2088232" cy="13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Mobile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pt-BR" sz="2800" dirty="0" smtClean="0"/>
              <a:t>Todos os projetos, precisam ter continuidade em uma versão mobile (Necessário em PI3), logo descrever aqui quais </a:t>
            </a:r>
            <a:r>
              <a:rPr lang="pt-BR" sz="2800" dirty="0" smtClean="0"/>
              <a:t>funcionalidades (</a:t>
            </a:r>
            <a:r>
              <a:rPr lang="pt-BR" sz="2800" b="1" dirty="0" smtClean="0"/>
              <a:t>todas as funcionalidades precisam estar presente no documento de requisitos</a:t>
            </a:r>
            <a:r>
              <a:rPr lang="pt-BR" sz="2800" dirty="0" smtClean="0"/>
              <a:t>) </a:t>
            </a:r>
            <a:r>
              <a:rPr lang="pt-BR" sz="2800" dirty="0" smtClean="0"/>
              <a:t>do seu projeto vão ser implementados na versão mobile.</a:t>
            </a: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325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Interdisciplinar II</a:t>
            </a:r>
            <a:br>
              <a:rPr lang="pt-BR" dirty="0" smtClean="0"/>
            </a:br>
            <a:r>
              <a:rPr lang="pt-BR" dirty="0" smtClean="0"/>
              <a:t>Pré-Projeto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03848" y="4470648"/>
            <a:ext cx="5531080" cy="1838672"/>
          </a:xfrm>
        </p:spPr>
        <p:txBody>
          <a:bodyPr>
            <a:normAutofit/>
          </a:bodyPr>
          <a:lstStyle/>
          <a:p>
            <a:r>
              <a:rPr lang="pt-BR" sz="2400" dirty="0"/>
              <a:t>Aluno 1 – </a:t>
            </a:r>
            <a:r>
              <a:rPr lang="pt-BR" sz="2400" dirty="0" err="1"/>
              <a:t>Email</a:t>
            </a:r>
            <a:r>
              <a:rPr lang="pt-BR" sz="2400" dirty="0"/>
              <a:t> do Aluno 1</a:t>
            </a:r>
            <a:endParaRPr lang="pt-BR" sz="2400" b="1" dirty="0"/>
          </a:p>
          <a:p>
            <a:r>
              <a:rPr lang="pt-BR" sz="2400" dirty="0"/>
              <a:t>Aluno 2 – </a:t>
            </a:r>
            <a:r>
              <a:rPr lang="pt-BR" sz="2400" dirty="0" err="1"/>
              <a:t>Email</a:t>
            </a:r>
            <a:r>
              <a:rPr lang="pt-BR" sz="2400" dirty="0"/>
              <a:t> do Aluno 2</a:t>
            </a:r>
            <a:endParaRPr lang="pt-BR" sz="2400" b="1" dirty="0"/>
          </a:p>
          <a:p>
            <a:r>
              <a:rPr lang="pt-BR" sz="2400" dirty="0"/>
              <a:t>Aluno 3 – </a:t>
            </a:r>
            <a:r>
              <a:rPr lang="pt-BR" sz="2400" dirty="0" err="1"/>
              <a:t>Email</a:t>
            </a:r>
            <a:r>
              <a:rPr lang="pt-BR" sz="2400" dirty="0"/>
              <a:t> do Aluno 3</a:t>
            </a:r>
            <a:endParaRPr lang="pt-BR" sz="2400" b="1" dirty="0"/>
          </a:p>
        </p:txBody>
      </p:sp>
      <p:pic>
        <p:nvPicPr>
          <p:cNvPr id="4" name="Picture 2" descr="http://www.lajedohoje.com.br/wp-content/uploads/2011/10/artigo_fafica_marc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624"/>
            <a:ext cx="2088232" cy="13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2767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/>
              <a:t>Nome da Equipe</a:t>
            </a:r>
            <a:br>
              <a:rPr lang="pt-BR" dirty="0"/>
            </a:br>
            <a:r>
              <a:rPr lang="pt-BR" dirty="0"/>
              <a:t>Nome do Projeto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03848" y="4470648"/>
            <a:ext cx="5531080" cy="1838672"/>
          </a:xfrm>
        </p:spPr>
        <p:txBody>
          <a:bodyPr>
            <a:normAutofit/>
          </a:bodyPr>
          <a:lstStyle/>
          <a:p>
            <a:r>
              <a:rPr lang="pt-BR" sz="2400" dirty="0"/>
              <a:t>Aluno 1 – </a:t>
            </a:r>
            <a:r>
              <a:rPr lang="pt-BR" sz="2400" dirty="0" err="1"/>
              <a:t>Email</a:t>
            </a:r>
            <a:r>
              <a:rPr lang="pt-BR" sz="2400" dirty="0"/>
              <a:t> do Aluno 1</a:t>
            </a:r>
            <a:endParaRPr lang="pt-BR" sz="2400" b="1" dirty="0"/>
          </a:p>
          <a:p>
            <a:r>
              <a:rPr lang="pt-BR" sz="2400" dirty="0"/>
              <a:t>Aluno 2 – </a:t>
            </a:r>
            <a:r>
              <a:rPr lang="pt-BR" sz="2400" dirty="0" err="1"/>
              <a:t>Email</a:t>
            </a:r>
            <a:r>
              <a:rPr lang="pt-BR" sz="2400" dirty="0"/>
              <a:t> do Aluno 2</a:t>
            </a:r>
            <a:endParaRPr lang="pt-BR" sz="2400" b="1" dirty="0"/>
          </a:p>
          <a:p>
            <a:r>
              <a:rPr lang="pt-BR" sz="2400" dirty="0"/>
              <a:t>Aluno 3 – </a:t>
            </a:r>
            <a:r>
              <a:rPr lang="pt-BR" sz="2400" dirty="0" err="1"/>
              <a:t>Email</a:t>
            </a:r>
            <a:r>
              <a:rPr lang="pt-BR" sz="2400" dirty="0"/>
              <a:t> do Aluno 3</a:t>
            </a:r>
            <a:endParaRPr lang="pt-BR" sz="2400" b="1" dirty="0"/>
          </a:p>
        </p:txBody>
      </p:sp>
      <p:pic>
        <p:nvPicPr>
          <p:cNvPr id="4" name="Picture 2" descr="http://www.lajedohoje.com.br/wp-content/uploads/2011/10/artigo_fafica_marc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624"/>
            <a:ext cx="2088232" cy="13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93677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Definição dos Papeis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pt-BR" sz="2800" dirty="0" smtClean="0"/>
              <a:t>Gerente de Projeto</a:t>
            </a:r>
            <a:endParaRPr lang="pt-BR" sz="2800" dirty="0" smtClean="0"/>
          </a:p>
          <a:p>
            <a:pPr>
              <a:spcBef>
                <a:spcPct val="50000"/>
              </a:spcBef>
            </a:pPr>
            <a:r>
              <a:rPr lang="pt-BR" sz="2800" dirty="0" smtClean="0"/>
              <a:t>Desenvolvedor</a:t>
            </a:r>
          </a:p>
          <a:p>
            <a:pPr>
              <a:spcBef>
                <a:spcPct val="50000"/>
              </a:spcBef>
            </a:pPr>
            <a:r>
              <a:rPr lang="pt-BR" sz="2800" dirty="0" smtClean="0"/>
              <a:t>Testador</a:t>
            </a:r>
          </a:p>
          <a:p>
            <a:pPr>
              <a:spcBef>
                <a:spcPct val="50000"/>
              </a:spcBef>
            </a:pP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29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 Problema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pt-BR" sz="2800" dirty="0" smtClean="0"/>
              <a:t>Detalhe aqui qual o problema que seu projeto quer ajudar a resolver.</a:t>
            </a: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3534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Descrição do Projeto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pt-BR" sz="2800" dirty="0" smtClean="0"/>
              <a:t>Detalhar a descrição do projeto</a:t>
            </a: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266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Benefícios do Projeto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464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Principais </a:t>
            </a:r>
            <a:r>
              <a:rPr lang="pt-BR" b="1" dirty="0" smtClean="0"/>
              <a:t>Funcionalidades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8851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Principais Concorrentes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pt-BR" sz="2800" dirty="0" err="1" smtClean="0"/>
              <a:t>Prints</a:t>
            </a:r>
            <a:r>
              <a:rPr lang="pt-BR" sz="2800" smtClean="0"/>
              <a:t> de Telas</a:t>
            </a: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88072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Matriz de Rastreabilidade</a:t>
            </a:r>
            <a:endParaRPr lang="pt-BR" b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90430"/>
              </p:ext>
            </p:extLst>
          </p:nvPr>
        </p:nvGraphicFramePr>
        <p:xfrm>
          <a:off x="762000" y="1628800"/>
          <a:ext cx="8077200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619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Func</a:t>
                      </a:r>
                      <a:r>
                        <a:rPr lang="pt-BR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Func</a:t>
                      </a:r>
                      <a:r>
                        <a:rPr lang="pt-BR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Func</a:t>
                      </a:r>
                      <a:r>
                        <a:rPr lang="pt-BR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Func</a:t>
                      </a:r>
                      <a:r>
                        <a:rPr lang="pt-BR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727185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Meu Projeto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7185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727185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727185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05976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197</Words>
  <Application>Microsoft Office PowerPoint</Application>
  <PresentationFormat>Apresentação na tela (4:3)</PresentationFormat>
  <Paragraphs>56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Treinamento</vt:lpstr>
      <vt:lpstr>Projeto Interdisciplinar II Pré-Projeto</vt:lpstr>
      <vt:lpstr>Nome da Equipe Nome do Projeto</vt:lpstr>
      <vt:lpstr>Definição dos Papeis</vt:lpstr>
      <vt:lpstr>O Problema</vt:lpstr>
      <vt:lpstr>Descrição do Projeto</vt:lpstr>
      <vt:lpstr>Benefícios do Projeto</vt:lpstr>
      <vt:lpstr>Principais Funcionalidades</vt:lpstr>
      <vt:lpstr>Principais Concorrentes</vt:lpstr>
      <vt:lpstr>Matriz de Rastreabilidade</vt:lpstr>
      <vt:lpstr>Mobile</vt:lpstr>
      <vt:lpstr>Projeto Interdisciplinar II Pré-Projeto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2013-01-25T02:25:02Z</dcterms:created>
  <dcterms:modified xsi:type="dcterms:W3CDTF">2014-08-07T15:39:37Z</dcterms:modified>
</cp:coreProperties>
</file>