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42416-FFEA-48AC-B66A-253894EAB759}" v="40" dt="2023-06-13T03:44:15.136"/>
    <p1510:client id="{4F2283BA-9FF5-4D65-9780-BA4C096C92CF}" v="939" dt="2023-06-13T01:59:25.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F2283BA-9FF5-4D65-9780-BA4C096C92CF}"/>
    <pc:docChg chg="modSld">
      <pc:chgData name="" userId="" providerId="" clId="Web-{4F2283BA-9FF5-4D65-9780-BA4C096C92CF}" dt="2023-06-13T01:09:16.159" v="1" actId="20577"/>
      <pc:docMkLst>
        <pc:docMk/>
      </pc:docMkLst>
      <pc:sldChg chg="modSp">
        <pc:chgData name="" userId="" providerId="" clId="Web-{4F2283BA-9FF5-4D65-9780-BA4C096C92CF}" dt="2023-06-13T01:09:16.159" v="1" actId="20577"/>
        <pc:sldMkLst>
          <pc:docMk/>
          <pc:sldMk cId="109857222" sldId="256"/>
        </pc:sldMkLst>
        <pc:spChg chg="mod">
          <ac:chgData name="" userId="" providerId="" clId="Web-{4F2283BA-9FF5-4D65-9780-BA4C096C92CF}" dt="2023-06-13T01:09:16.159" v="1" actId="20577"/>
          <ac:spMkLst>
            <pc:docMk/>
            <pc:sldMk cId="109857222" sldId="256"/>
            <ac:spMk id="2" creationId="{00000000-0000-0000-0000-000000000000}"/>
          </ac:spMkLst>
        </pc:spChg>
      </pc:sldChg>
    </pc:docChg>
  </pc:docChgLst>
  <pc:docChgLst>
    <pc:chgData name="Akhilvallab Kulkarni" userId="1a6bfe7f757a85cc" providerId="Windows Live" clId="Web-{4F2283BA-9FF5-4D65-9780-BA4C096C92CF}"/>
    <pc:docChg chg="addSld delSld modSld sldOrd">
      <pc:chgData name="Akhilvallab Kulkarni" userId="1a6bfe7f757a85cc" providerId="Windows Live" clId="Web-{4F2283BA-9FF5-4D65-9780-BA4C096C92CF}" dt="2023-06-13T01:59:32.962" v="922"/>
      <pc:docMkLst>
        <pc:docMk/>
      </pc:docMkLst>
      <pc:sldChg chg="addSp modSp mod setBg">
        <pc:chgData name="Akhilvallab Kulkarni" userId="1a6bfe7f757a85cc" providerId="Windows Live" clId="Web-{4F2283BA-9FF5-4D65-9780-BA4C096C92CF}" dt="2023-06-13T01:59:21.446" v="921"/>
        <pc:sldMkLst>
          <pc:docMk/>
          <pc:sldMk cId="109857222" sldId="256"/>
        </pc:sldMkLst>
        <pc:spChg chg="mod">
          <ac:chgData name="Akhilvallab Kulkarni" userId="1a6bfe7f757a85cc" providerId="Windows Live" clId="Web-{4F2283BA-9FF5-4D65-9780-BA4C096C92CF}" dt="2023-06-13T01:59:21.446" v="921"/>
          <ac:spMkLst>
            <pc:docMk/>
            <pc:sldMk cId="109857222" sldId="256"/>
            <ac:spMk id="2" creationId="{00000000-0000-0000-0000-000000000000}"/>
          </ac:spMkLst>
        </pc:spChg>
        <pc:spChg chg="mod">
          <ac:chgData name="Akhilvallab Kulkarni" userId="1a6bfe7f757a85cc" providerId="Windows Live" clId="Web-{4F2283BA-9FF5-4D65-9780-BA4C096C92CF}" dt="2023-06-13T01:59:21.446" v="921"/>
          <ac:spMkLst>
            <pc:docMk/>
            <pc:sldMk cId="109857222" sldId="256"/>
            <ac:spMk id="3" creationId="{00000000-0000-0000-0000-000000000000}"/>
          </ac:spMkLst>
        </pc:spChg>
        <pc:spChg chg="add">
          <ac:chgData name="Akhilvallab Kulkarni" userId="1a6bfe7f757a85cc" providerId="Windows Live" clId="Web-{4F2283BA-9FF5-4D65-9780-BA4C096C92CF}" dt="2023-06-13T01:59:21.446" v="921"/>
          <ac:spMkLst>
            <pc:docMk/>
            <pc:sldMk cId="109857222" sldId="256"/>
            <ac:spMk id="8" creationId="{18873D23-2DCF-4B31-A009-95721C06E8E1}"/>
          </ac:spMkLst>
        </pc:spChg>
        <pc:spChg chg="add">
          <ac:chgData name="Akhilvallab Kulkarni" userId="1a6bfe7f757a85cc" providerId="Windows Live" clId="Web-{4F2283BA-9FF5-4D65-9780-BA4C096C92CF}" dt="2023-06-13T01:59:21.446" v="921"/>
          <ac:spMkLst>
            <pc:docMk/>
            <pc:sldMk cId="109857222" sldId="256"/>
            <ac:spMk id="10" creationId="{C13EF075-D4EF-4929-ADBC-91B27DA19955}"/>
          </ac:spMkLst>
        </pc:spChg>
        <pc:grpChg chg="add">
          <ac:chgData name="Akhilvallab Kulkarni" userId="1a6bfe7f757a85cc" providerId="Windows Live" clId="Web-{4F2283BA-9FF5-4D65-9780-BA4C096C92CF}" dt="2023-06-13T01:59:21.446" v="921"/>
          <ac:grpSpMkLst>
            <pc:docMk/>
            <pc:sldMk cId="109857222" sldId="256"/>
            <ac:grpSpMk id="12" creationId="{DAA26DFA-AAB2-4973-9C17-16D587C7B198}"/>
          </ac:grpSpMkLst>
        </pc:grpChg>
      </pc:sldChg>
      <pc:sldChg chg="addSp modSp new mod setBg">
        <pc:chgData name="Akhilvallab Kulkarni" userId="1a6bfe7f757a85cc" providerId="Windows Live" clId="Web-{4F2283BA-9FF5-4D65-9780-BA4C096C92CF}" dt="2023-06-13T01:59:32.962" v="922"/>
        <pc:sldMkLst>
          <pc:docMk/>
          <pc:sldMk cId="4256434046" sldId="257"/>
        </pc:sldMkLst>
        <pc:spChg chg="mod">
          <ac:chgData name="Akhilvallab Kulkarni" userId="1a6bfe7f757a85cc" providerId="Windows Live" clId="Web-{4F2283BA-9FF5-4D65-9780-BA4C096C92CF}" dt="2023-06-13T01:59:32.962" v="922"/>
          <ac:spMkLst>
            <pc:docMk/>
            <pc:sldMk cId="4256434046" sldId="257"/>
            <ac:spMk id="2" creationId="{4D856CEE-0EF5-56C7-DEE6-A7C18B381813}"/>
          </ac:spMkLst>
        </pc:spChg>
        <pc:spChg chg="mod">
          <ac:chgData name="Akhilvallab Kulkarni" userId="1a6bfe7f757a85cc" providerId="Windows Live" clId="Web-{4F2283BA-9FF5-4D65-9780-BA4C096C92CF}" dt="2023-06-13T01:59:32.962" v="922"/>
          <ac:spMkLst>
            <pc:docMk/>
            <pc:sldMk cId="4256434046" sldId="257"/>
            <ac:spMk id="3" creationId="{A8509E9A-6768-F7A4-8C4A-F51F47D01506}"/>
          </ac:spMkLst>
        </pc:spChg>
        <pc:spChg chg="add">
          <ac:chgData name="Akhilvallab Kulkarni" userId="1a6bfe7f757a85cc" providerId="Windows Live" clId="Web-{4F2283BA-9FF5-4D65-9780-BA4C096C92CF}" dt="2023-06-13T01:59:32.962" v="922"/>
          <ac:spMkLst>
            <pc:docMk/>
            <pc:sldMk cId="4256434046" sldId="257"/>
            <ac:spMk id="8" creationId="{17718681-A12E-49D6-9925-DD7C68176D61}"/>
          </ac:spMkLst>
        </pc:spChg>
        <pc:spChg chg="add">
          <ac:chgData name="Akhilvallab Kulkarni" userId="1a6bfe7f757a85cc" providerId="Windows Live" clId="Web-{4F2283BA-9FF5-4D65-9780-BA4C096C92CF}" dt="2023-06-13T01:59:32.962" v="922"/>
          <ac:spMkLst>
            <pc:docMk/>
            <pc:sldMk cId="4256434046" sldId="257"/>
            <ac:spMk id="10" creationId="{FBD77573-9EF2-4C35-8285-A1CF6FBB0EA5}"/>
          </ac:spMkLst>
        </pc:spChg>
      </pc:sldChg>
      <pc:sldChg chg="modSp new">
        <pc:chgData name="Akhilvallab Kulkarni" userId="1a6bfe7f757a85cc" providerId="Windows Live" clId="Web-{4F2283BA-9FF5-4D65-9780-BA4C096C92CF}" dt="2023-06-13T01:14:04.121" v="64" actId="20577"/>
        <pc:sldMkLst>
          <pc:docMk/>
          <pc:sldMk cId="994346750" sldId="258"/>
        </pc:sldMkLst>
        <pc:spChg chg="mod">
          <ac:chgData name="Akhilvallab Kulkarni" userId="1a6bfe7f757a85cc" providerId="Windows Live" clId="Web-{4F2283BA-9FF5-4D65-9780-BA4C096C92CF}" dt="2023-06-13T01:13:03.744" v="54" actId="20577"/>
          <ac:spMkLst>
            <pc:docMk/>
            <pc:sldMk cId="994346750" sldId="258"/>
            <ac:spMk id="2" creationId="{94AE1899-11BD-9E6D-9AB2-647B86C13DE0}"/>
          </ac:spMkLst>
        </pc:spChg>
        <pc:spChg chg="mod">
          <ac:chgData name="Akhilvallab Kulkarni" userId="1a6bfe7f757a85cc" providerId="Windows Live" clId="Web-{4F2283BA-9FF5-4D65-9780-BA4C096C92CF}" dt="2023-06-13T01:14:04.121" v="64" actId="20577"/>
          <ac:spMkLst>
            <pc:docMk/>
            <pc:sldMk cId="994346750" sldId="258"/>
            <ac:spMk id="3" creationId="{9535B8F5-3742-0868-D4AE-AC0DFAF8ECC0}"/>
          </ac:spMkLst>
        </pc:spChg>
      </pc:sldChg>
      <pc:sldChg chg="modSp new">
        <pc:chgData name="Akhilvallab Kulkarni" userId="1a6bfe7f757a85cc" providerId="Windows Live" clId="Web-{4F2283BA-9FF5-4D65-9780-BA4C096C92CF}" dt="2023-06-13T01:24:35.327" v="82" actId="20577"/>
        <pc:sldMkLst>
          <pc:docMk/>
          <pc:sldMk cId="400716800" sldId="259"/>
        </pc:sldMkLst>
        <pc:spChg chg="mod">
          <ac:chgData name="Akhilvallab Kulkarni" userId="1a6bfe7f757a85cc" providerId="Windows Live" clId="Web-{4F2283BA-9FF5-4D65-9780-BA4C096C92CF}" dt="2023-06-13T01:17:01.454" v="67" actId="20577"/>
          <ac:spMkLst>
            <pc:docMk/>
            <pc:sldMk cId="400716800" sldId="259"/>
            <ac:spMk id="2" creationId="{F6BED018-102E-B849-EDB7-31D20706F0C1}"/>
          </ac:spMkLst>
        </pc:spChg>
        <pc:spChg chg="mod">
          <ac:chgData name="Akhilvallab Kulkarni" userId="1a6bfe7f757a85cc" providerId="Windows Live" clId="Web-{4F2283BA-9FF5-4D65-9780-BA4C096C92CF}" dt="2023-06-13T01:24:35.327" v="82" actId="20577"/>
          <ac:spMkLst>
            <pc:docMk/>
            <pc:sldMk cId="400716800" sldId="259"/>
            <ac:spMk id="3" creationId="{1FCB7609-CEFC-9819-E55C-FB406CAA1E0B}"/>
          </ac:spMkLst>
        </pc:spChg>
      </pc:sldChg>
      <pc:sldChg chg="modSp new">
        <pc:chgData name="Akhilvallab Kulkarni" userId="1a6bfe7f757a85cc" providerId="Windows Live" clId="Web-{4F2283BA-9FF5-4D65-9780-BA4C096C92CF}" dt="2023-06-13T01:28:17.896" v="96" actId="20577"/>
        <pc:sldMkLst>
          <pc:docMk/>
          <pc:sldMk cId="1025142802" sldId="260"/>
        </pc:sldMkLst>
        <pc:spChg chg="mod">
          <ac:chgData name="Akhilvallab Kulkarni" userId="1a6bfe7f757a85cc" providerId="Windows Live" clId="Web-{4F2283BA-9FF5-4D65-9780-BA4C096C92CF}" dt="2023-06-13T01:25:10.266" v="85" actId="20577"/>
          <ac:spMkLst>
            <pc:docMk/>
            <pc:sldMk cId="1025142802" sldId="260"/>
            <ac:spMk id="2" creationId="{793B63C0-68B1-303C-CEB3-3B71F70E8849}"/>
          </ac:spMkLst>
        </pc:spChg>
        <pc:spChg chg="mod">
          <ac:chgData name="Akhilvallab Kulkarni" userId="1a6bfe7f757a85cc" providerId="Windows Live" clId="Web-{4F2283BA-9FF5-4D65-9780-BA4C096C92CF}" dt="2023-06-13T01:28:17.896" v="96" actId="20577"/>
          <ac:spMkLst>
            <pc:docMk/>
            <pc:sldMk cId="1025142802" sldId="260"/>
            <ac:spMk id="3" creationId="{3FF78FDA-A8E0-7CB1-5BD7-1F23D2CE0119}"/>
          </ac:spMkLst>
        </pc:spChg>
      </pc:sldChg>
      <pc:sldChg chg="new del ord">
        <pc:chgData name="Akhilvallab Kulkarni" userId="1a6bfe7f757a85cc" providerId="Windows Live" clId="Web-{4F2283BA-9FF5-4D65-9780-BA4C096C92CF}" dt="2023-06-13T01:36:36.083" v="270"/>
        <pc:sldMkLst>
          <pc:docMk/>
          <pc:sldMk cId="482752170" sldId="261"/>
        </pc:sldMkLst>
      </pc:sldChg>
      <pc:sldChg chg="new del">
        <pc:chgData name="Akhilvallab Kulkarni" userId="1a6bfe7f757a85cc" providerId="Windows Live" clId="Web-{4F2283BA-9FF5-4D65-9780-BA4C096C92CF}" dt="2023-06-13T01:36:34.114" v="269"/>
        <pc:sldMkLst>
          <pc:docMk/>
          <pc:sldMk cId="1896032123" sldId="262"/>
        </pc:sldMkLst>
      </pc:sldChg>
      <pc:sldChg chg="addSp delSp modSp new mod modClrScheme chgLayout">
        <pc:chgData name="Akhilvallab Kulkarni" userId="1a6bfe7f757a85cc" providerId="Windows Live" clId="Web-{4F2283BA-9FF5-4D65-9780-BA4C096C92CF}" dt="2023-06-13T01:36:29.129" v="268" actId="20577"/>
        <pc:sldMkLst>
          <pc:docMk/>
          <pc:sldMk cId="3051500143" sldId="263"/>
        </pc:sldMkLst>
        <pc:spChg chg="del">
          <ac:chgData name="Akhilvallab Kulkarni" userId="1a6bfe7f757a85cc" providerId="Windows Live" clId="Web-{4F2283BA-9FF5-4D65-9780-BA4C096C92CF}" dt="2023-06-13T01:30:31.369" v="101"/>
          <ac:spMkLst>
            <pc:docMk/>
            <pc:sldMk cId="3051500143" sldId="263"/>
            <ac:spMk id="2" creationId="{A65C6133-6FE5-438F-B6CF-081ECA48E369}"/>
          </ac:spMkLst>
        </pc:spChg>
        <pc:spChg chg="del">
          <ac:chgData name="Akhilvallab Kulkarni" userId="1a6bfe7f757a85cc" providerId="Windows Live" clId="Web-{4F2283BA-9FF5-4D65-9780-BA4C096C92CF}" dt="2023-06-13T01:30:33.838" v="102"/>
          <ac:spMkLst>
            <pc:docMk/>
            <pc:sldMk cId="3051500143" sldId="263"/>
            <ac:spMk id="3" creationId="{64E7F467-0EDD-927B-74AB-FD5642A6359F}"/>
          </ac:spMkLst>
        </pc:spChg>
        <pc:spChg chg="add del mod ord">
          <ac:chgData name="Akhilvallab Kulkarni" userId="1a6bfe7f757a85cc" providerId="Windows Live" clId="Web-{4F2283BA-9FF5-4D65-9780-BA4C096C92CF}" dt="2023-06-13T01:34:19.735" v="135"/>
          <ac:spMkLst>
            <pc:docMk/>
            <pc:sldMk cId="3051500143" sldId="263"/>
            <ac:spMk id="5" creationId="{27C1A7B4-AD55-A0CC-B289-F2424070D456}"/>
          </ac:spMkLst>
        </pc:spChg>
        <pc:spChg chg="add del mod ord">
          <ac:chgData name="Akhilvallab Kulkarni" userId="1a6bfe7f757a85cc" providerId="Windows Live" clId="Web-{4F2283BA-9FF5-4D65-9780-BA4C096C92CF}" dt="2023-06-13T01:33:29.718" v="120"/>
          <ac:spMkLst>
            <pc:docMk/>
            <pc:sldMk cId="3051500143" sldId="263"/>
            <ac:spMk id="6" creationId="{AE64B709-50FB-3B9D-F117-D3C87DA88C06}"/>
          </ac:spMkLst>
        </pc:spChg>
        <pc:spChg chg="add mod ord">
          <ac:chgData name="Akhilvallab Kulkarni" userId="1a6bfe7f757a85cc" providerId="Windows Live" clId="Web-{4F2283BA-9FF5-4D65-9780-BA4C096C92CF}" dt="2023-06-13T01:36:29.129" v="268" actId="20577"/>
          <ac:spMkLst>
            <pc:docMk/>
            <pc:sldMk cId="3051500143" sldId="263"/>
            <ac:spMk id="7" creationId="{6B9BAC88-4768-C8A8-7B13-F6CC928ECB2F}"/>
          </ac:spMkLst>
        </pc:spChg>
        <pc:spChg chg="add del mod">
          <ac:chgData name="Akhilvallab Kulkarni" userId="1a6bfe7f757a85cc" providerId="Windows Live" clId="Web-{4F2283BA-9FF5-4D65-9780-BA4C096C92CF}" dt="2023-06-13T01:34:23.938" v="136"/>
          <ac:spMkLst>
            <pc:docMk/>
            <pc:sldMk cId="3051500143" sldId="263"/>
            <ac:spMk id="11" creationId="{C5417B6B-D942-E58E-4611-CB3655471BA2}"/>
          </ac:spMkLst>
        </pc:spChg>
        <pc:picChg chg="add del mod">
          <ac:chgData name="Akhilvallab Kulkarni" userId="1a6bfe7f757a85cc" providerId="Windows Live" clId="Web-{4F2283BA-9FF5-4D65-9780-BA4C096C92CF}" dt="2023-06-13T01:31:52.590" v="113"/>
          <ac:picMkLst>
            <pc:docMk/>
            <pc:sldMk cId="3051500143" sldId="263"/>
            <ac:picMk id="4" creationId="{211E381C-749E-4F01-7276-A9C0BBD85D4B}"/>
          </ac:picMkLst>
        </pc:picChg>
        <pc:picChg chg="add del mod ord">
          <ac:chgData name="Akhilvallab Kulkarni" userId="1a6bfe7f757a85cc" providerId="Windows Live" clId="Web-{4F2283BA-9FF5-4D65-9780-BA4C096C92CF}" dt="2023-06-13T01:33:15.139" v="119"/>
          <ac:picMkLst>
            <pc:docMk/>
            <pc:sldMk cId="3051500143" sldId="263"/>
            <ac:picMk id="8" creationId="{401C9109-0AC6-7081-3246-3BDE3E78AF07}"/>
          </ac:picMkLst>
        </pc:picChg>
        <pc:picChg chg="add mod ord">
          <ac:chgData name="Akhilvallab Kulkarni" userId="1a6bfe7f757a85cc" providerId="Windows Live" clId="Web-{4F2283BA-9FF5-4D65-9780-BA4C096C92CF}" dt="2023-06-13T01:33:29.718" v="120"/>
          <ac:picMkLst>
            <pc:docMk/>
            <pc:sldMk cId="3051500143" sldId="263"/>
            <ac:picMk id="9" creationId="{C6308114-7783-AADB-AA09-4FCC2162E1E9}"/>
          </ac:picMkLst>
        </pc:picChg>
      </pc:sldChg>
      <pc:sldChg chg="addSp delSp modSp new">
        <pc:chgData name="Akhilvallab Kulkarni" userId="1a6bfe7f757a85cc" providerId="Windows Live" clId="Web-{4F2283BA-9FF5-4D65-9780-BA4C096C92CF}" dt="2023-06-13T01:41:11.201" v="437" actId="20577"/>
        <pc:sldMkLst>
          <pc:docMk/>
          <pc:sldMk cId="1150526505" sldId="264"/>
        </pc:sldMkLst>
        <pc:spChg chg="del">
          <ac:chgData name="Akhilvallab Kulkarni" userId="1a6bfe7f757a85cc" providerId="Windows Live" clId="Web-{4F2283BA-9FF5-4D65-9780-BA4C096C92CF}" dt="2023-06-13T01:38:07.601" v="274"/>
          <ac:spMkLst>
            <pc:docMk/>
            <pc:sldMk cId="1150526505" sldId="264"/>
            <ac:spMk id="2" creationId="{15ABBCEE-20BF-F648-D7D0-8D217E5C68B1}"/>
          </ac:spMkLst>
        </pc:spChg>
        <pc:spChg chg="del mod">
          <ac:chgData name="Akhilvallab Kulkarni" userId="1a6bfe7f757a85cc" providerId="Windows Live" clId="Web-{4F2283BA-9FF5-4D65-9780-BA4C096C92CF}" dt="2023-06-13T01:38:03.257" v="273"/>
          <ac:spMkLst>
            <pc:docMk/>
            <pc:sldMk cId="1150526505" sldId="264"/>
            <ac:spMk id="3" creationId="{E3ADEBC2-70F3-953F-5A45-48BFC0EC5443}"/>
          </ac:spMkLst>
        </pc:spChg>
        <pc:spChg chg="mod">
          <ac:chgData name="Akhilvallab Kulkarni" userId="1a6bfe7f757a85cc" providerId="Windows Live" clId="Web-{4F2283BA-9FF5-4D65-9780-BA4C096C92CF}" dt="2023-06-13T01:41:11.201" v="437" actId="20577"/>
          <ac:spMkLst>
            <pc:docMk/>
            <pc:sldMk cId="1150526505" sldId="264"/>
            <ac:spMk id="4" creationId="{29ED073A-980C-D5C1-C687-1129D4229FA7}"/>
          </ac:spMkLst>
        </pc:spChg>
        <pc:picChg chg="add mod ord">
          <ac:chgData name="Akhilvallab Kulkarni" userId="1a6bfe7f757a85cc" providerId="Windows Live" clId="Web-{4F2283BA-9FF5-4D65-9780-BA4C096C92CF}" dt="2023-06-13T01:38:03.257" v="273"/>
          <ac:picMkLst>
            <pc:docMk/>
            <pc:sldMk cId="1150526505" sldId="264"/>
            <ac:picMk id="5" creationId="{62789363-F23D-C41D-8589-EDCC8E8C1E8F}"/>
          </ac:picMkLst>
        </pc:picChg>
      </pc:sldChg>
      <pc:sldChg chg="addSp delSp modSp new">
        <pc:chgData name="Akhilvallab Kulkarni" userId="1a6bfe7f757a85cc" providerId="Windows Live" clId="Web-{4F2283BA-9FF5-4D65-9780-BA4C096C92CF}" dt="2023-06-13T01:48:47.480" v="607" actId="20577"/>
        <pc:sldMkLst>
          <pc:docMk/>
          <pc:sldMk cId="881061004" sldId="265"/>
        </pc:sldMkLst>
        <pc:spChg chg="del">
          <ac:chgData name="Akhilvallab Kulkarni" userId="1a6bfe7f757a85cc" providerId="Windows Live" clId="Web-{4F2283BA-9FF5-4D65-9780-BA4C096C92CF}" dt="2023-06-13T01:44:13.566" v="443"/>
          <ac:spMkLst>
            <pc:docMk/>
            <pc:sldMk cId="881061004" sldId="265"/>
            <ac:spMk id="2" creationId="{DE6DEC22-4015-E082-5789-7CB3B761630F}"/>
          </ac:spMkLst>
        </pc:spChg>
        <pc:spChg chg="del">
          <ac:chgData name="Akhilvallab Kulkarni" userId="1a6bfe7f757a85cc" providerId="Windows Live" clId="Web-{4F2283BA-9FF5-4D65-9780-BA4C096C92CF}" dt="2023-06-13T01:43:50.409" v="439"/>
          <ac:spMkLst>
            <pc:docMk/>
            <pc:sldMk cId="881061004" sldId="265"/>
            <ac:spMk id="3" creationId="{2838AD06-859C-0889-C978-ED3B76646126}"/>
          </ac:spMkLst>
        </pc:spChg>
        <pc:spChg chg="mod">
          <ac:chgData name="Akhilvallab Kulkarni" userId="1a6bfe7f757a85cc" providerId="Windows Live" clId="Web-{4F2283BA-9FF5-4D65-9780-BA4C096C92CF}" dt="2023-06-13T01:48:47.480" v="607" actId="20577"/>
          <ac:spMkLst>
            <pc:docMk/>
            <pc:sldMk cId="881061004" sldId="265"/>
            <ac:spMk id="4" creationId="{FF7FFA16-AF42-B601-1894-77EEA9B03507}"/>
          </ac:spMkLst>
        </pc:spChg>
        <pc:spChg chg="add del mod">
          <ac:chgData name="Akhilvallab Kulkarni" userId="1a6bfe7f757a85cc" providerId="Windows Live" clId="Web-{4F2283BA-9FF5-4D65-9780-BA4C096C92CF}" dt="2023-06-13T01:45:51.819" v="447"/>
          <ac:spMkLst>
            <pc:docMk/>
            <pc:sldMk cId="881061004" sldId="265"/>
            <ac:spMk id="7" creationId="{E3B213AE-45A3-8351-4B51-5A42CB04D8C8}"/>
          </ac:spMkLst>
        </pc:spChg>
        <pc:picChg chg="add del mod ord">
          <ac:chgData name="Akhilvallab Kulkarni" userId="1a6bfe7f757a85cc" providerId="Windows Live" clId="Web-{4F2283BA-9FF5-4D65-9780-BA4C096C92CF}" dt="2023-06-13T01:45:33.709" v="445"/>
          <ac:picMkLst>
            <pc:docMk/>
            <pc:sldMk cId="881061004" sldId="265"/>
            <ac:picMk id="5" creationId="{D8C8D542-FCE6-268A-2FC0-3FBA33FCE47C}"/>
          </ac:picMkLst>
        </pc:picChg>
        <pc:picChg chg="add mod ord">
          <ac:chgData name="Akhilvallab Kulkarni" userId="1a6bfe7f757a85cc" providerId="Windows Live" clId="Web-{4F2283BA-9FF5-4D65-9780-BA4C096C92CF}" dt="2023-06-13T01:45:51.819" v="447"/>
          <ac:picMkLst>
            <pc:docMk/>
            <pc:sldMk cId="881061004" sldId="265"/>
            <ac:picMk id="8" creationId="{79AF18EB-A13E-5290-5A9B-87ADC25FCC2E}"/>
          </ac:picMkLst>
        </pc:picChg>
      </pc:sldChg>
      <pc:sldChg chg="addSp delSp modSp new">
        <pc:chgData name="Akhilvallab Kulkarni" userId="1a6bfe7f757a85cc" providerId="Windows Live" clId="Web-{4F2283BA-9FF5-4D65-9780-BA4C096C92CF}" dt="2023-06-13T01:54:14.250" v="787" actId="20577"/>
        <pc:sldMkLst>
          <pc:docMk/>
          <pc:sldMk cId="3881846843" sldId="266"/>
        </pc:sldMkLst>
        <pc:spChg chg="del">
          <ac:chgData name="Akhilvallab Kulkarni" userId="1a6bfe7f757a85cc" providerId="Windows Live" clId="Web-{4F2283BA-9FF5-4D65-9780-BA4C096C92CF}" dt="2023-06-13T01:49:41.768" v="611"/>
          <ac:spMkLst>
            <pc:docMk/>
            <pc:sldMk cId="3881846843" sldId="266"/>
            <ac:spMk id="2" creationId="{0F40C39A-E74A-5407-386A-153868AD2EE7}"/>
          </ac:spMkLst>
        </pc:spChg>
        <pc:spChg chg="del mod">
          <ac:chgData name="Akhilvallab Kulkarni" userId="1a6bfe7f757a85cc" providerId="Windows Live" clId="Web-{4F2283BA-9FF5-4D65-9780-BA4C096C92CF}" dt="2023-06-13T01:49:37.190" v="610"/>
          <ac:spMkLst>
            <pc:docMk/>
            <pc:sldMk cId="3881846843" sldId="266"/>
            <ac:spMk id="3" creationId="{4F3CAB80-6872-6FDF-945D-B69F362C9310}"/>
          </ac:spMkLst>
        </pc:spChg>
        <pc:spChg chg="mod">
          <ac:chgData name="Akhilvallab Kulkarni" userId="1a6bfe7f757a85cc" providerId="Windows Live" clId="Web-{4F2283BA-9FF5-4D65-9780-BA4C096C92CF}" dt="2023-06-13T01:54:14.250" v="787" actId="20577"/>
          <ac:spMkLst>
            <pc:docMk/>
            <pc:sldMk cId="3881846843" sldId="266"/>
            <ac:spMk id="4" creationId="{A9828BF4-6C41-3421-538A-F56C0A998259}"/>
          </ac:spMkLst>
        </pc:spChg>
        <pc:spChg chg="add del mod">
          <ac:chgData name="Akhilvallab Kulkarni" userId="1a6bfe7f757a85cc" providerId="Windows Live" clId="Web-{4F2283BA-9FF5-4D65-9780-BA4C096C92CF}" dt="2023-06-13T01:50:51.912" v="614"/>
          <ac:spMkLst>
            <pc:docMk/>
            <pc:sldMk cId="3881846843" sldId="266"/>
            <ac:spMk id="7" creationId="{73ADCAD3-9380-8736-623B-A79E0E230603}"/>
          </ac:spMkLst>
        </pc:spChg>
        <pc:picChg chg="add del mod ord">
          <ac:chgData name="Akhilvallab Kulkarni" userId="1a6bfe7f757a85cc" providerId="Windows Live" clId="Web-{4F2283BA-9FF5-4D65-9780-BA4C096C92CF}" dt="2023-06-13T01:50:47.381" v="613"/>
          <ac:picMkLst>
            <pc:docMk/>
            <pc:sldMk cId="3881846843" sldId="266"/>
            <ac:picMk id="5" creationId="{C97386CD-1B96-6958-4280-71CDFD9E9872}"/>
          </ac:picMkLst>
        </pc:picChg>
        <pc:picChg chg="add mod ord">
          <ac:chgData name="Akhilvallab Kulkarni" userId="1a6bfe7f757a85cc" providerId="Windows Live" clId="Web-{4F2283BA-9FF5-4D65-9780-BA4C096C92CF}" dt="2023-06-13T01:50:51.912" v="614"/>
          <ac:picMkLst>
            <pc:docMk/>
            <pc:sldMk cId="3881846843" sldId="266"/>
            <ac:picMk id="8" creationId="{33CD8646-5E3A-7AB1-741F-2F8862C23A31}"/>
          </ac:picMkLst>
        </pc:picChg>
      </pc:sldChg>
      <pc:sldChg chg="addSp delSp modSp new">
        <pc:chgData name="Akhilvallab Kulkarni" userId="1a6bfe7f757a85cc" providerId="Windows Live" clId="Web-{4F2283BA-9FF5-4D65-9780-BA4C096C92CF}" dt="2023-06-13T01:59:12.915" v="920"/>
        <pc:sldMkLst>
          <pc:docMk/>
          <pc:sldMk cId="3998088101" sldId="267"/>
        </pc:sldMkLst>
        <pc:spChg chg="del">
          <ac:chgData name="Akhilvallab Kulkarni" userId="1a6bfe7f757a85cc" providerId="Windows Live" clId="Web-{4F2283BA-9FF5-4D65-9780-BA4C096C92CF}" dt="2023-06-13T01:54:56.845" v="791"/>
          <ac:spMkLst>
            <pc:docMk/>
            <pc:sldMk cId="3998088101" sldId="267"/>
            <ac:spMk id="2" creationId="{FA0B2F91-8C2A-BB66-6BC5-59A13FD4CD2C}"/>
          </ac:spMkLst>
        </pc:spChg>
        <pc:spChg chg="del mod">
          <ac:chgData name="Akhilvallab Kulkarni" userId="1a6bfe7f757a85cc" providerId="Windows Live" clId="Web-{4F2283BA-9FF5-4D65-9780-BA4C096C92CF}" dt="2023-06-13T01:54:51.298" v="790"/>
          <ac:spMkLst>
            <pc:docMk/>
            <pc:sldMk cId="3998088101" sldId="267"/>
            <ac:spMk id="3" creationId="{A4380476-2EA2-254A-1500-10715B41621F}"/>
          </ac:spMkLst>
        </pc:spChg>
        <pc:spChg chg="add del mod">
          <ac:chgData name="Akhilvallab Kulkarni" userId="1a6bfe7f757a85cc" providerId="Windows Live" clId="Web-{4F2283BA-9FF5-4D65-9780-BA4C096C92CF}" dt="2023-06-13T01:59:12.915" v="920"/>
          <ac:spMkLst>
            <pc:docMk/>
            <pc:sldMk cId="3998088101" sldId="267"/>
            <ac:spMk id="4" creationId="{E446F44E-EA64-484D-1897-0BB14FD10514}"/>
          </ac:spMkLst>
        </pc:spChg>
        <pc:graphicFrameChg chg="add del">
          <ac:chgData name="Akhilvallab Kulkarni" userId="1a6bfe7f757a85cc" providerId="Windows Live" clId="Web-{4F2283BA-9FF5-4D65-9780-BA4C096C92CF}" dt="2023-06-13T01:59:11.915" v="917"/>
          <ac:graphicFrameMkLst>
            <pc:docMk/>
            <pc:sldMk cId="3998088101" sldId="267"/>
            <ac:graphicFrameMk id="7" creationId="{A6420276-C66D-1EF4-C5C6-27A94AE9AD73}"/>
          </ac:graphicFrameMkLst>
        </pc:graphicFrameChg>
        <pc:graphicFrameChg chg="add del">
          <ac:chgData name="Akhilvallab Kulkarni" userId="1a6bfe7f757a85cc" providerId="Windows Live" clId="Web-{4F2283BA-9FF5-4D65-9780-BA4C096C92CF}" dt="2023-06-13T01:59:12.899" v="919"/>
          <ac:graphicFrameMkLst>
            <pc:docMk/>
            <pc:sldMk cId="3998088101" sldId="267"/>
            <ac:graphicFrameMk id="9" creationId="{AE8B00EC-36C0-1239-674B-54076A781D2C}"/>
          </ac:graphicFrameMkLst>
        </pc:graphicFrameChg>
        <pc:graphicFrameChg chg="add">
          <ac:chgData name="Akhilvallab Kulkarni" userId="1a6bfe7f757a85cc" providerId="Windows Live" clId="Web-{4F2283BA-9FF5-4D65-9780-BA4C096C92CF}" dt="2023-06-13T01:59:12.915" v="920"/>
          <ac:graphicFrameMkLst>
            <pc:docMk/>
            <pc:sldMk cId="3998088101" sldId="267"/>
            <ac:graphicFrameMk id="11" creationId="{C3CE8260-AFB0-47EE-C222-7EE25BDB12FD}"/>
          </ac:graphicFrameMkLst>
        </pc:graphicFrameChg>
        <pc:picChg chg="add mod ord">
          <ac:chgData name="Akhilvallab Kulkarni" userId="1a6bfe7f757a85cc" providerId="Windows Live" clId="Web-{4F2283BA-9FF5-4D65-9780-BA4C096C92CF}" dt="2023-06-13T01:54:51.298" v="790"/>
          <ac:picMkLst>
            <pc:docMk/>
            <pc:sldMk cId="3998088101" sldId="267"/>
            <ac:picMk id="5" creationId="{76ED31DF-DF44-62EF-7AD0-F4D3A05F1030}"/>
          </ac:picMkLst>
        </pc:picChg>
      </pc:sldChg>
    </pc:docChg>
  </pc:docChgLst>
  <pc:docChgLst>
    <pc:chgData name="Akhilvallab Kulkarni" userId="1a6bfe7f757a85cc" providerId="Windows Live" clId="Web-{3CE42416-FFEA-48AC-B66A-253894EAB759}"/>
    <pc:docChg chg="addSld modSld modMainMaster">
      <pc:chgData name="Akhilvallab Kulkarni" userId="1a6bfe7f757a85cc" providerId="Windows Live" clId="Web-{3CE42416-FFEA-48AC-B66A-253894EAB759}" dt="2023-06-13T03:44:15.136" v="38" actId="1076"/>
      <pc:docMkLst>
        <pc:docMk/>
      </pc:docMkLst>
      <pc:sldChg chg="mod">
        <pc:chgData name="Akhilvallab Kulkarni" userId="1a6bfe7f757a85cc" providerId="Windows Live" clId="Web-{3CE42416-FFEA-48AC-B66A-253894EAB759}" dt="2023-06-13T02:02:36.717" v="0"/>
        <pc:sldMkLst>
          <pc:docMk/>
          <pc:sldMk cId="109857222" sldId="256"/>
        </pc:sldMkLst>
      </pc:sldChg>
      <pc:sldChg chg="mod">
        <pc:chgData name="Akhilvallab Kulkarni" userId="1a6bfe7f757a85cc" providerId="Windows Live" clId="Web-{3CE42416-FFEA-48AC-B66A-253894EAB759}" dt="2023-06-13T02:02:36.717" v="0"/>
        <pc:sldMkLst>
          <pc:docMk/>
          <pc:sldMk cId="4256434046" sldId="257"/>
        </pc:sldMkLst>
      </pc:sldChg>
      <pc:sldChg chg="mod">
        <pc:chgData name="Akhilvallab Kulkarni" userId="1a6bfe7f757a85cc" providerId="Windows Live" clId="Web-{3CE42416-FFEA-48AC-B66A-253894EAB759}" dt="2023-06-13T02:02:36.717" v="0"/>
        <pc:sldMkLst>
          <pc:docMk/>
          <pc:sldMk cId="994346750" sldId="258"/>
        </pc:sldMkLst>
      </pc:sldChg>
      <pc:sldChg chg="mod">
        <pc:chgData name="Akhilvallab Kulkarni" userId="1a6bfe7f757a85cc" providerId="Windows Live" clId="Web-{3CE42416-FFEA-48AC-B66A-253894EAB759}" dt="2023-06-13T02:02:36.717" v="0"/>
        <pc:sldMkLst>
          <pc:docMk/>
          <pc:sldMk cId="400716800" sldId="259"/>
        </pc:sldMkLst>
      </pc:sldChg>
      <pc:sldChg chg="modSp mod">
        <pc:chgData name="Akhilvallab Kulkarni" userId="1a6bfe7f757a85cc" providerId="Windows Live" clId="Web-{3CE42416-FFEA-48AC-B66A-253894EAB759}" dt="2023-06-13T02:22:26.741" v="11" actId="20577"/>
        <pc:sldMkLst>
          <pc:docMk/>
          <pc:sldMk cId="1025142802" sldId="260"/>
        </pc:sldMkLst>
        <pc:spChg chg="mod">
          <ac:chgData name="Akhilvallab Kulkarni" userId="1a6bfe7f757a85cc" providerId="Windows Live" clId="Web-{3CE42416-FFEA-48AC-B66A-253894EAB759}" dt="2023-06-13T02:22:26.741" v="11" actId="20577"/>
          <ac:spMkLst>
            <pc:docMk/>
            <pc:sldMk cId="1025142802" sldId="260"/>
            <ac:spMk id="3" creationId="{3FF78FDA-A8E0-7CB1-5BD7-1F23D2CE0119}"/>
          </ac:spMkLst>
        </pc:spChg>
      </pc:sldChg>
      <pc:sldChg chg="mod">
        <pc:chgData name="Akhilvallab Kulkarni" userId="1a6bfe7f757a85cc" providerId="Windows Live" clId="Web-{3CE42416-FFEA-48AC-B66A-253894EAB759}" dt="2023-06-13T02:02:36.717" v="0"/>
        <pc:sldMkLst>
          <pc:docMk/>
          <pc:sldMk cId="3051500143" sldId="263"/>
        </pc:sldMkLst>
      </pc:sldChg>
      <pc:sldChg chg="mod">
        <pc:chgData name="Akhilvallab Kulkarni" userId="1a6bfe7f757a85cc" providerId="Windows Live" clId="Web-{3CE42416-FFEA-48AC-B66A-253894EAB759}" dt="2023-06-13T02:02:36.717" v="0"/>
        <pc:sldMkLst>
          <pc:docMk/>
          <pc:sldMk cId="1150526505" sldId="264"/>
        </pc:sldMkLst>
      </pc:sldChg>
      <pc:sldChg chg="mod">
        <pc:chgData name="Akhilvallab Kulkarni" userId="1a6bfe7f757a85cc" providerId="Windows Live" clId="Web-{3CE42416-FFEA-48AC-B66A-253894EAB759}" dt="2023-06-13T02:02:36.717" v="0"/>
        <pc:sldMkLst>
          <pc:docMk/>
          <pc:sldMk cId="881061004" sldId="265"/>
        </pc:sldMkLst>
      </pc:sldChg>
      <pc:sldChg chg="mod">
        <pc:chgData name="Akhilvallab Kulkarni" userId="1a6bfe7f757a85cc" providerId="Windows Live" clId="Web-{3CE42416-FFEA-48AC-B66A-253894EAB759}" dt="2023-06-13T02:02:36.717" v="0"/>
        <pc:sldMkLst>
          <pc:docMk/>
          <pc:sldMk cId="3881846843" sldId="266"/>
        </pc:sldMkLst>
      </pc:sldChg>
      <pc:sldChg chg="mod">
        <pc:chgData name="Akhilvallab Kulkarni" userId="1a6bfe7f757a85cc" providerId="Windows Live" clId="Web-{3CE42416-FFEA-48AC-B66A-253894EAB759}" dt="2023-06-13T02:02:36.717" v="0"/>
        <pc:sldMkLst>
          <pc:docMk/>
          <pc:sldMk cId="3998088101" sldId="267"/>
        </pc:sldMkLst>
      </pc:sldChg>
      <pc:sldChg chg="delSp modSp new">
        <pc:chgData name="Akhilvallab Kulkarni" userId="1a6bfe7f757a85cc" providerId="Windows Live" clId="Web-{3CE42416-FFEA-48AC-B66A-253894EAB759}" dt="2023-06-13T03:44:15.136" v="38" actId="1076"/>
        <pc:sldMkLst>
          <pc:docMk/>
          <pc:sldMk cId="1508742832" sldId="268"/>
        </pc:sldMkLst>
        <pc:spChg chg="del">
          <ac:chgData name="Akhilvallab Kulkarni" userId="1a6bfe7f757a85cc" providerId="Windows Live" clId="Web-{3CE42416-FFEA-48AC-B66A-253894EAB759}" dt="2023-06-13T03:43:42.089" v="13"/>
          <ac:spMkLst>
            <pc:docMk/>
            <pc:sldMk cId="1508742832" sldId="268"/>
            <ac:spMk id="2" creationId="{10816731-16F9-09E7-6C97-02CEF6F3CEF3}"/>
          </ac:spMkLst>
        </pc:spChg>
        <pc:spChg chg="del">
          <ac:chgData name="Akhilvallab Kulkarni" userId="1a6bfe7f757a85cc" providerId="Windows Live" clId="Web-{3CE42416-FFEA-48AC-B66A-253894EAB759}" dt="2023-06-13T03:43:46.527" v="14"/>
          <ac:spMkLst>
            <pc:docMk/>
            <pc:sldMk cId="1508742832" sldId="268"/>
            <ac:spMk id="3" creationId="{D5E67007-923C-5DED-B32E-AA932F20ADC3}"/>
          </ac:spMkLst>
        </pc:spChg>
        <pc:spChg chg="mod">
          <ac:chgData name="Akhilvallab Kulkarni" userId="1a6bfe7f757a85cc" providerId="Windows Live" clId="Web-{3CE42416-FFEA-48AC-B66A-253894EAB759}" dt="2023-06-13T03:44:15.136" v="38" actId="1076"/>
          <ac:spMkLst>
            <pc:docMk/>
            <pc:sldMk cId="1508742832" sldId="268"/>
            <ac:spMk id="4" creationId="{4DCCA014-E6B2-8B31-37F3-BA3C6DC34378}"/>
          </ac:spMkLst>
        </pc:spChg>
      </pc:sldChg>
      <pc:sldMasterChg chg="mod setBg modSldLayout">
        <pc:chgData name="Akhilvallab Kulkarni" userId="1a6bfe7f757a85cc" providerId="Windows Live" clId="Web-{3CE42416-FFEA-48AC-B66A-253894EAB759}" dt="2023-06-13T02:02:36.717" v="0"/>
        <pc:sldMasterMkLst>
          <pc:docMk/>
          <pc:sldMasterMk cId="2460954070" sldId="2147483660"/>
        </pc:sldMasterMkLst>
        <pc:sldLayoutChg chg="mod">
          <pc:chgData name="Akhilvallab Kulkarni" userId="1a6bfe7f757a85cc" providerId="Windows Live" clId="Web-{3CE42416-FFEA-48AC-B66A-253894EAB759}" dt="2023-06-13T02:02:36.717" v="0"/>
          <pc:sldLayoutMkLst>
            <pc:docMk/>
            <pc:sldMasterMk cId="2460954070" sldId="2147483660"/>
            <pc:sldLayoutMk cId="2385387890" sldId="2147483661"/>
          </pc:sldLayoutMkLst>
        </pc:sldLayoutChg>
        <pc:sldLayoutChg chg="mod">
          <pc:chgData name="Akhilvallab Kulkarni" userId="1a6bfe7f757a85cc" providerId="Windows Live" clId="Web-{3CE42416-FFEA-48AC-B66A-253894EAB759}" dt="2023-06-13T02:02:36.717" v="0"/>
          <pc:sldLayoutMkLst>
            <pc:docMk/>
            <pc:sldMasterMk cId="2460954070" sldId="2147483660"/>
            <pc:sldLayoutMk cId="949138452" sldId="2147483662"/>
          </pc:sldLayoutMkLst>
        </pc:sldLayoutChg>
        <pc:sldLayoutChg chg="mod">
          <pc:chgData name="Akhilvallab Kulkarni" userId="1a6bfe7f757a85cc" providerId="Windows Live" clId="Web-{3CE42416-FFEA-48AC-B66A-253894EAB759}" dt="2023-06-13T02:02:36.717" v="0"/>
          <pc:sldLayoutMkLst>
            <pc:docMk/>
            <pc:sldMasterMk cId="2460954070" sldId="2147483660"/>
            <pc:sldLayoutMk cId="2591524520" sldId="2147483663"/>
          </pc:sldLayoutMkLst>
        </pc:sldLayoutChg>
        <pc:sldLayoutChg chg="mod">
          <pc:chgData name="Akhilvallab Kulkarni" userId="1a6bfe7f757a85cc" providerId="Windows Live" clId="Web-{3CE42416-FFEA-48AC-B66A-253894EAB759}" dt="2023-06-13T02:02:36.717" v="0"/>
          <pc:sldLayoutMkLst>
            <pc:docMk/>
            <pc:sldMasterMk cId="2460954070" sldId="2147483660"/>
            <pc:sldLayoutMk cId="1203092039" sldId="2147483664"/>
          </pc:sldLayoutMkLst>
        </pc:sldLayoutChg>
        <pc:sldLayoutChg chg="mod">
          <pc:chgData name="Akhilvallab Kulkarni" userId="1a6bfe7f757a85cc" providerId="Windows Live" clId="Web-{3CE42416-FFEA-48AC-B66A-253894EAB759}" dt="2023-06-13T02:02:36.717" v="0"/>
          <pc:sldLayoutMkLst>
            <pc:docMk/>
            <pc:sldMasterMk cId="2460954070" sldId="2147483660"/>
            <pc:sldLayoutMk cId="3733172339" sldId="2147483665"/>
          </pc:sldLayoutMkLst>
        </pc:sldLayoutChg>
        <pc:sldLayoutChg chg="mod">
          <pc:chgData name="Akhilvallab Kulkarni" userId="1a6bfe7f757a85cc" providerId="Windows Live" clId="Web-{3CE42416-FFEA-48AC-B66A-253894EAB759}" dt="2023-06-13T02:02:36.717" v="0"/>
          <pc:sldLayoutMkLst>
            <pc:docMk/>
            <pc:sldMasterMk cId="2460954070" sldId="2147483660"/>
            <pc:sldLayoutMk cId="3210312558" sldId="2147483666"/>
          </pc:sldLayoutMkLst>
        </pc:sldLayoutChg>
        <pc:sldLayoutChg chg="mod">
          <pc:chgData name="Akhilvallab Kulkarni" userId="1a6bfe7f757a85cc" providerId="Windows Live" clId="Web-{3CE42416-FFEA-48AC-B66A-253894EAB759}" dt="2023-06-13T02:02:36.717" v="0"/>
          <pc:sldLayoutMkLst>
            <pc:docMk/>
            <pc:sldMasterMk cId="2460954070" sldId="2147483660"/>
            <pc:sldLayoutMk cId="3146388984" sldId="2147483667"/>
          </pc:sldLayoutMkLst>
        </pc:sldLayoutChg>
        <pc:sldLayoutChg chg="mod">
          <pc:chgData name="Akhilvallab Kulkarni" userId="1a6bfe7f757a85cc" providerId="Windows Live" clId="Web-{3CE42416-FFEA-48AC-B66A-253894EAB759}" dt="2023-06-13T02:02:36.717" v="0"/>
          <pc:sldLayoutMkLst>
            <pc:docMk/>
            <pc:sldMasterMk cId="2460954070" sldId="2147483660"/>
            <pc:sldLayoutMk cId="3171841454" sldId="2147483668"/>
          </pc:sldLayoutMkLst>
        </pc:sldLayoutChg>
        <pc:sldLayoutChg chg="mod">
          <pc:chgData name="Akhilvallab Kulkarni" userId="1a6bfe7f757a85cc" providerId="Windows Live" clId="Web-{3CE42416-FFEA-48AC-B66A-253894EAB759}" dt="2023-06-13T02:02:36.717" v="0"/>
          <pc:sldLayoutMkLst>
            <pc:docMk/>
            <pc:sldMasterMk cId="2460954070" sldId="2147483660"/>
            <pc:sldLayoutMk cId="1718958274" sldId="2147483669"/>
          </pc:sldLayoutMkLst>
        </pc:sldLayoutChg>
        <pc:sldLayoutChg chg="mod">
          <pc:chgData name="Akhilvallab Kulkarni" userId="1a6bfe7f757a85cc" providerId="Windows Live" clId="Web-{3CE42416-FFEA-48AC-B66A-253894EAB759}" dt="2023-06-13T02:02:36.717" v="0"/>
          <pc:sldLayoutMkLst>
            <pc:docMk/>
            <pc:sldMasterMk cId="2460954070" sldId="2147483660"/>
            <pc:sldLayoutMk cId="2202905451" sldId="2147483670"/>
          </pc:sldLayoutMkLst>
        </pc:sldLayoutChg>
        <pc:sldLayoutChg chg="mod">
          <pc:chgData name="Akhilvallab Kulkarni" userId="1a6bfe7f757a85cc" providerId="Windows Live" clId="Web-{3CE42416-FFEA-48AC-B66A-253894EAB759}" dt="2023-06-13T02:02:36.717" v="0"/>
          <pc:sldLayoutMkLst>
            <pc:docMk/>
            <pc:sldMasterMk cId="2460954070" sldId="2147483660"/>
            <pc:sldLayoutMk cId="3479445657" sldId="214748367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E1D53E-E4F1-441C-93A9-8CC1EDF6F2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8C67D87-C5BC-4BCC-B35A-17F33FE4B800}">
      <dgm:prSet/>
      <dgm:spPr/>
      <dgm:t>
        <a:bodyPr/>
        <a:lstStyle/>
        <a:p>
          <a:r>
            <a:rPr lang="en-US"/>
            <a:t>Figure shows how type of room bookings differ from place to place.</a:t>
          </a:r>
        </a:p>
      </dgm:t>
    </dgm:pt>
    <dgm:pt modelId="{967C8F26-76A3-4697-9933-97BBB6F23528}" type="parTrans" cxnId="{F5439D70-6514-45FE-AA8E-3D6A6EB78EAE}">
      <dgm:prSet/>
      <dgm:spPr/>
      <dgm:t>
        <a:bodyPr/>
        <a:lstStyle/>
        <a:p>
          <a:endParaRPr lang="en-US"/>
        </a:p>
      </dgm:t>
    </dgm:pt>
    <dgm:pt modelId="{59523944-56C1-4DE7-9A47-11B6E0A81C20}" type="sibTrans" cxnId="{F5439D70-6514-45FE-AA8E-3D6A6EB78EAE}">
      <dgm:prSet/>
      <dgm:spPr/>
      <dgm:t>
        <a:bodyPr/>
        <a:lstStyle/>
        <a:p>
          <a:endParaRPr lang="en-US"/>
        </a:p>
      </dgm:t>
    </dgm:pt>
    <dgm:pt modelId="{D690FDC6-13E7-4974-A3FC-70A3DB85F554}">
      <dgm:prSet/>
      <dgm:spPr/>
      <dgm:t>
        <a:bodyPr/>
        <a:lstStyle/>
        <a:p>
          <a:r>
            <a:rPr lang="en-US"/>
            <a:t>People booking in Manhatten prefer Entire Home/Apt</a:t>
          </a:r>
        </a:p>
      </dgm:t>
    </dgm:pt>
    <dgm:pt modelId="{DCC401AF-C90C-4FF7-B0D0-A0327E2D88F4}" type="parTrans" cxnId="{40C600F4-65D8-4655-BD8F-C3BFA14B2E01}">
      <dgm:prSet/>
      <dgm:spPr/>
      <dgm:t>
        <a:bodyPr/>
        <a:lstStyle/>
        <a:p>
          <a:endParaRPr lang="en-US"/>
        </a:p>
      </dgm:t>
    </dgm:pt>
    <dgm:pt modelId="{BF1E47B1-C517-4CD8-8B36-286E4D55BA0D}" type="sibTrans" cxnId="{40C600F4-65D8-4655-BD8F-C3BFA14B2E01}">
      <dgm:prSet/>
      <dgm:spPr/>
      <dgm:t>
        <a:bodyPr/>
        <a:lstStyle/>
        <a:p>
          <a:endParaRPr lang="en-US"/>
        </a:p>
      </dgm:t>
    </dgm:pt>
    <dgm:pt modelId="{7659CC4E-CC3C-442D-A8C8-4F24A1AD7981}">
      <dgm:prSet/>
      <dgm:spPr/>
      <dgm:t>
        <a:bodyPr/>
        <a:lstStyle/>
        <a:p>
          <a:r>
            <a:rPr lang="en-US"/>
            <a:t>However People booking in Statan Island and Brooklyn prefer to go almost 50-50 with Private room and Entire Home/Apt.</a:t>
          </a:r>
        </a:p>
      </dgm:t>
    </dgm:pt>
    <dgm:pt modelId="{60CD17BC-2624-45A6-B566-30A1E146DD32}" type="parTrans" cxnId="{C60B7669-1B94-40DD-9EF6-F1EBE73AB1BE}">
      <dgm:prSet/>
      <dgm:spPr/>
      <dgm:t>
        <a:bodyPr/>
        <a:lstStyle/>
        <a:p>
          <a:endParaRPr lang="en-US"/>
        </a:p>
      </dgm:t>
    </dgm:pt>
    <dgm:pt modelId="{93054462-9011-469F-A93A-31CC987F5FCF}" type="sibTrans" cxnId="{C60B7669-1B94-40DD-9EF6-F1EBE73AB1BE}">
      <dgm:prSet/>
      <dgm:spPr/>
      <dgm:t>
        <a:bodyPr/>
        <a:lstStyle/>
        <a:p>
          <a:endParaRPr lang="en-US"/>
        </a:p>
      </dgm:t>
    </dgm:pt>
    <dgm:pt modelId="{785CBB34-FBD4-4731-A811-69CA790D6F92}">
      <dgm:prSet/>
      <dgm:spPr/>
      <dgm:t>
        <a:bodyPr/>
        <a:lstStyle/>
        <a:p>
          <a:r>
            <a:rPr lang="en-US"/>
            <a:t>People booking in Queens and Brons prefer to book Private room.</a:t>
          </a:r>
        </a:p>
      </dgm:t>
    </dgm:pt>
    <dgm:pt modelId="{6949F03E-ABC1-43F2-91CE-BBAC2414C25C}" type="parTrans" cxnId="{2F93B2D4-E438-4C20-BAE3-58FC25556D49}">
      <dgm:prSet/>
      <dgm:spPr/>
      <dgm:t>
        <a:bodyPr/>
        <a:lstStyle/>
        <a:p>
          <a:endParaRPr lang="en-US"/>
        </a:p>
      </dgm:t>
    </dgm:pt>
    <dgm:pt modelId="{C550388E-98F9-446F-A756-E0BC1BB7A078}" type="sibTrans" cxnId="{2F93B2D4-E438-4C20-BAE3-58FC25556D49}">
      <dgm:prSet/>
      <dgm:spPr/>
      <dgm:t>
        <a:bodyPr/>
        <a:lstStyle/>
        <a:p>
          <a:endParaRPr lang="en-US"/>
        </a:p>
      </dgm:t>
    </dgm:pt>
    <dgm:pt modelId="{48E5A55F-F835-4D14-BBA9-21E4C4865E05}" type="pres">
      <dgm:prSet presAssocID="{4CE1D53E-E4F1-441C-93A9-8CC1EDF6F211}" presName="linear" presStyleCnt="0">
        <dgm:presLayoutVars>
          <dgm:animLvl val="lvl"/>
          <dgm:resizeHandles val="exact"/>
        </dgm:presLayoutVars>
      </dgm:prSet>
      <dgm:spPr/>
    </dgm:pt>
    <dgm:pt modelId="{69A17F7E-4CB7-4A8E-8096-9146A64BD47F}" type="pres">
      <dgm:prSet presAssocID="{78C67D87-C5BC-4BCC-B35A-17F33FE4B800}" presName="parentText" presStyleLbl="node1" presStyleIdx="0" presStyleCnt="4">
        <dgm:presLayoutVars>
          <dgm:chMax val="0"/>
          <dgm:bulletEnabled val="1"/>
        </dgm:presLayoutVars>
      </dgm:prSet>
      <dgm:spPr/>
    </dgm:pt>
    <dgm:pt modelId="{CCDF0F8D-CB26-467D-9CD8-A986B65AAA0C}" type="pres">
      <dgm:prSet presAssocID="{59523944-56C1-4DE7-9A47-11B6E0A81C20}" presName="spacer" presStyleCnt="0"/>
      <dgm:spPr/>
    </dgm:pt>
    <dgm:pt modelId="{817B2ED2-70E5-4CE4-BA70-D82ECD093F9B}" type="pres">
      <dgm:prSet presAssocID="{D690FDC6-13E7-4974-A3FC-70A3DB85F554}" presName="parentText" presStyleLbl="node1" presStyleIdx="1" presStyleCnt="4">
        <dgm:presLayoutVars>
          <dgm:chMax val="0"/>
          <dgm:bulletEnabled val="1"/>
        </dgm:presLayoutVars>
      </dgm:prSet>
      <dgm:spPr/>
    </dgm:pt>
    <dgm:pt modelId="{96BB56B8-A970-4B99-A2A2-F817C457B91B}" type="pres">
      <dgm:prSet presAssocID="{BF1E47B1-C517-4CD8-8B36-286E4D55BA0D}" presName="spacer" presStyleCnt="0"/>
      <dgm:spPr/>
    </dgm:pt>
    <dgm:pt modelId="{6226432B-1895-43B6-8F23-9EEB8446A38B}" type="pres">
      <dgm:prSet presAssocID="{7659CC4E-CC3C-442D-A8C8-4F24A1AD7981}" presName="parentText" presStyleLbl="node1" presStyleIdx="2" presStyleCnt="4">
        <dgm:presLayoutVars>
          <dgm:chMax val="0"/>
          <dgm:bulletEnabled val="1"/>
        </dgm:presLayoutVars>
      </dgm:prSet>
      <dgm:spPr/>
    </dgm:pt>
    <dgm:pt modelId="{53ADDBD3-9A9A-42EF-9D94-76FEBFD41593}" type="pres">
      <dgm:prSet presAssocID="{93054462-9011-469F-A93A-31CC987F5FCF}" presName="spacer" presStyleCnt="0"/>
      <dgm:spPr/>
    </dgm:pt>
    <dgm:pt modelId="{7829B06F-3E23-43E4-8719-38F16EBC6FC3}" type="pres">
      <dgm:prSet presAssocID="{785CBB34-FBD4-4731-A811-69CA790D6F92}" presName="parentText" presStyleLbl="node1" presStyleIdx="3" presStyleCnt="4">
        <dgm:presLayoutVars>
          <dgm:chMax val="0"/>
          <dgm:bulletEnabled val="1"/>
        </dgm:presLayoutVars>
      </dgm:prSet>
      <dgm:spPr/>
    </dgm:pt>
  </dgm:ptLst>
  <dgm:cxnLst>
    <dgm:cxn modelId="{70A33D0C-D0F3-4520-8DC6-FF376B822461}" type="presOf" srcId="{7659CC4E-CC3C-442D-A8C8-4F24A1AD7981}" destId="{6226432B-1895-43B6-8F23-9EEB8446A38B}" srcOrd="0" destOrd="0" presId="urn:microsoft.com/office/officeart/2005/8/layout/vList2"/>
    <dgm:cxn modelId="{C60B7669-1B94-40DD-9EF6-F1EBE73AB1BE}" srcId="{4CE1D53E-E4F1-441C-93A9-8CC1EDF6F211}" destId="{7659CC4E-CC3C-442D-A8C8-4F24A1AD7981}" srcOrd="2" destOrd="0" parTransId="{60CD17BC-2624-45A6-B566-30A1E146DD32}" sibTransId="{93054462-9011-469F-A93A-31CC987F5FCF}"/>
    <dgm:cxn modelId="{F5439D70-6514-45FE-AA8E-3D6A6EB78EAE}" srcId="{4CE1D53E-E4F1-441C-93A9-8CC1EDF6F211}" destId="{78C67D87-C5BC-4BCC-B35A-17F33FE4B800}" srcOrd="0" destOrd="0" parTransId="{967C8F26-76A3-4697-9933-97BBB6F23528}" sibTransId="{59523944-56C1-4DE7-9A47-11B6E0A81C20}"/>
    <dgm:cxn modelId="{8E24AD7F-0BCD-4F76-9773-268F3589156A}" type="presOf" srcId="{78C67D87-C5BC-4BCC-B35A-17F33FE4B800}" destId="{69A17F7E-4CB7-4A8E-8096-9146A64BD47F}" srcOrd="0" destOrd="0" presId="urn:microsoft.com/office/officeart/2005/8/layout/vList2"/>
    <dgm:cxn modelId="{5320FE8A-5A1E-493D-9304-60E00FE9CA43}" type="presOf" srcId="{785CBB34-FBD4-4731-A811-69CA790D6F92}" destId="{7829B06F-3E23-43E4-8719-38F16EBC6FC3}" srcOrd="0" destOrd="0" presId="urn:microsoft.com/office/officeart/2005/8/layout/vList2"/>
    <dgm:cxn modelId="{2F93B2D4-E438-4C20-BAE3-58FC25556D49}" srcId="{4CE1D53E-E4F1-441C-93A9-8CC1EDF6F211}" destId="{785CBB34-FBD4-4731-A811-69CA790D6F92}" srcOrd="3" destOrd="0" parTransId="{6949F03E-ABC1-43F2-91CE-BBAC2414C25C}" sibTransId="{C550388E-98F9-446F-A756-E0BC1BB7A078}"/>
    <dgm:cxn modelId="{40C600F4-65D8-4655-BD8F-C3BFA14B2E01}" srcId="{4CE1D53E-E4F1-441C-93A9-8CC1EDF6F211}" destId="{D690FDC6-13E7-4974-A3FC-70A3DB85F554}" srcOrd="1" destOrd="0" parTransId="{DCC401AF-C90C-4FF7-B0D0-A0327E2D88F4}" sibTransId="{BF1E47B1-C517-4CD8-8B36-286E4D55BA0D}"/>
    <dgm:cxn modelId="{BAC606F7-12C1-4242-98BF-C487178DAEC0}" type="presOf" srcId="{4CE1D53E-E4F1-441C-93A9-8CC1EDF6F211}" destId="{48E5A55F-F835-4D14-BBA9-21E4C4865E05}" srcOrd="0" destOrd="0" presId="urn:microsoft.com/office/officeart/2005/8/layout/vList2"/>
    <dgm:cxn modelId="{1B274BF7-C06E-4EDD-896D-043446E0FE0C}" type="presOf" srcId="{D690FDC6-13E7-4974-A3FC-70A3DB85F554}" destId="{817B2ED2-70E5-4CE4-BA70-D82ECD093F9B}" srcOrd="0" destOrd="0" presId="urn:microsoft.com/office/officeart/2005/8/layout/vList2"/>
    <dgm:cxn modelId="{067832BC-3122-4CAF-A2AF-BF3CD9B85FD9}" type="presParOf" srcId="{48E5A55F-F835-4D14-BBA9-21E4C4865E05}" destId="{69A17F7E-4CB7-4A8E-8096-9146A64BD47F}" srcOrd="0" destOrd="0" presId="urn:microsoft.com/office/officeart/2005/8/layout/vList2"/>
    <dgm:cxn modelId="{2EC06603-2EB0-476F-AF0A-C0C405509FD0}" type="presParOf" srcId="{48E5A55F-F835-4D14-BBA9-21E4C4865E05}" destId="{CCDF0F8D-CB26-467D-9CD8-A986B65AAA0C}" srcOrd="1" destOrd="0" presId="urn:microsoft.com/office/officeart/2005/8/layout/vList2"/>
    <dgm:cxn modelId="{52B7CA62-7139-49DF-BB78-B1B008131730}" type="presParOf" srcId="{48E5A55F-F835-4D14-BBA9-21E4C4865E05}" destId="{817B2ED2-70E5-4CE4-BA70-D82ECD093F9B}" srcOrd="2" destOrd="0" presId="urn:microsoft.com/office/officeart/2005/8/layout/vList2"/>
    <dgm:cxn modelId="{A58A8032-38AB-43F6-B02E-FC2FD8A1BAE3}" type="presParOf" srcId="{48E5A55F-F835-4D14-BBA9-21E4C4865E05}" destId="{96BB56B8-A970-4B99-A2A2-F817C457B91B}" srcOrd="3" destOrd="0" presId="urn:microsoft.com/office/officeart/2005/8/layout/vList2"/>
    <dgm:cxn modelId="{DC7969C7-CF7F-42AE-8C16-C87FD5FADDFF}" type="presParOf" srcId="{48E5A55F-F835-4D14-BBA9-21E4C4865E05}" destId="{6226432B-1895-43B6-8F23-9EEB8446A38B}" srcOrd="4" destOrd="0" presId="urn:microsoft.com/office/officeart/2005/8/layout/vList2"/>
    <dgm:cxn modelId="{1615BD5B-CE64-42AA-98F4-A594DE875EC7}" type="presParOf" srcId="{48E5A55F-F835-4D14-BBA9-21E4C4865E05}" destId="{53ADDBD3-9A9A-42EF-9D94-76FEBFD41593}" srcOrd="5" destOrd="0" presId="urn:microsoft.com/office/officeart/2005/8/layout/vList2"/>
    <dgm:cxn modelId="{47726EA6-867B-4D62-AAC0-E8B15FFB3B3C}" type="presParOf" srcId="{48E5A55F-F835-4D14-BBA9-21E4C4865E05}" destId="{7829B06F-3E23-43E4-8719-38F16EBC6FC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17F7E-4CB7-4A8E-8096-9146A64BD47F}">
      <dsp:nvSpPr>
        <dsp:cNvPr id="0" name=""/>
        <dsp:cNvSpPr/>
      </dsp:nvSpPr>
      <dsp:spPr>
        <a:xfrm>
          <a:off x="0" y="598919"/>
          <a:ext cx="3932237"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Figure shows how type of room bookings differ from place to place.</a:t>
          </a:r>
        </a:p>
      </dsp:txBody>
      <dsp:txXfrm>
        <a:off x="46424" y="645343"/>
        <a:ext cx="3839389" cy="858142"/>
      </dsp:txXfrm>
    </dsp:sp>
    <dsp:sp modelId="{817B2ED2-70E5-4CE4-BA70-D82ECD093F9B}">
      <dsp:nvSpPr>
        <dsp:cNvPr id="0" name=""/>
        <dsp:cNvSpPr/>
      </dsp:nvSpPr>
      <dsp:spPr>
        <a:xfrm>
          <a:off x="0" y="1598870"/>
          <a:ext cx="3932237"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People booking in Manhatten prefer Entire Home/Apt</a:t>
          </a:r>
        </a:p>
      </dsp:txBody>
      <dsp:txXfrm>
        <a:off x="46424" y="1645294"/>
        <a:ext cx="3839389" cy="858142"/>
      </dsp:txXfrm>
    </dsp:sp>
    <dsp:sp modelId="{6226432B-1895-43B6-8F23-9EEB8446A38B}">
      <dsp:nvSpPr>
        <dsp:cNvPr id="0" name=""/>
        <dsp:cNvSpPr/>
      </dsp:nvSpPr>
      <dsp:spPr>
        <a:xfrm>
          <a:off x="0" y="2598821"/>
          <a:ext cx="3932237"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However People booking in Statan Island and Brooklyn prefer to go almost 50-50 with Private room and Entire Home/Apt.</a:t>
          </a:r>
        </a:p>
      </dsp:txBody>
      <dsp:txXfrm>
        <a:off x="46424" y="2645245"/>
        <a:ext cx="3839389" cy="858142"/>
      </dsp:txXfrm>
    </dsp:sp>
    <dsp:sp modelId="{7829B06F-3E23-43E4-8719-38F16EBC6FC3}">
      <dsp:nvSpPr>
        <dsp:cNvPr id="0" name=""/>
        <dsp:cNvSpPr/>
      </dsp:nvSpPr>
      <dsp:spPr>
        <a:xfrm>
          <a:off x="0" y="3598771"/>
          <a:ext cx="3932237"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People booking in Queens and Brons prefer to book Private room.</a:t>
          </a:r>
        </a:p>
      </dsp:txBody>
      <dsp:txXfrm>
        <a:off x="46424" y="3645195"/>
        <a:ext cx="3839389" cy="8581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3600" kern="1200">
                <a:solidFill>
                  <a:schemeClr val="tx2"/>
                </a:solidFill>
                <a:latin typeface="+mj-lt"/>
                <a:ea typeface="+mj-ea"/>
                <a:cs typeface="+mj-cs"/>
              </a:rPr>
              <a:t>AIRBNB Case Study</a:t>
            </a:r>
          </a:p>
        </p:txBody>
      </p:sp>
      <p:sp>
        <p:nvSpPr>
          <p:cNvPr id="3" name="Subtitle 2"/>
          <p:cNvSpPr>
            <a:spLocks noGrp="1"/>
          </p:cNvSpPr>
          <p:nvPr>
            <p:ph type="subTitle" idx="1"/>
          </p:nvPr>
        </p:nvSpPr>
        <p:spPr>
          <a:xfrm>
            <a:off x="6172200" y="804672"/>
            <a:ext cx="5221224" cy="5230368"/>
          </a:xfrm>
        </p:spPr>
        <p:txBody>
          <a:bodyPr vert="horz" lIns="91440" tIns="45720" rIns="91440" bIns="45720" rtlCol="0" anchor="ctr">
            <a:normAutofit/>
          </a:bodyPr>
          <a:lstStyle/>
          <a:p>
            <a:pPr indent="-228600" algn="l">
              <a:buFont typeface="Arial" panose="020B0604020202020204" pitchFamily="34" charset="0"/>
              <a:buChar char="•"/>
            </a:pPr>
            <a:r>
              <a:rPr lang="en-US" sz="1800">
                <a:solidFill>
                  <a:schemeClr val="tx2"/>
                </a:solidFill>
              </a:rPr>
              <a:t>By: </a:t>
            </a:r>
          </a:p>
          <a:p>
            <a:pPr indent="-228600" algn="l">
              <a:buFont typeface="Arial" panose="020B0604020202020204" pitchFamily="34" charset="0"/>
              <a:buChar char="•"/>
            </a:pPr>
            <a:r>
              <a:rPr lang="en-US" sz="1800">
                <a:solidFill>
                  <a:schemeClr val="tx2"/>
                </a:solidFill>
              </a:rPr>
              <a:t>Vijayraj KP</a:t>
            </a:r>
          </a:p>
          <a:p>
            <a:pPr indent="-228600" algn="l">
              <a:buFont typeface="Arial" panose="020B0604020202020204" pitchFamily="34" charset="0"/>
              <a:buChar char="•"/>
            </a:pPr>
            <a:r>
              <a:rPr lang="en-US" sz="1800">
                <a:solidFill>
                  <a:schemeClr val="tx2"/>
                </a:solidFill>
              </a:rPr>
              <a:t>Rudwaan</a:t>
            </a:r>
          </a:p>
          <a:p>
            <a:pPr indent="-228600" algn="l">
              <a:buFont typeface="Arial" panose="020B0604020202020204" pitchFamily="34" charset="0"/>
              <a:buChar char="•"/>
            </a:pPr>
            <a:r>
              <a:rPr lang="en-US" sz="1800">
                <a:solidFill>
                  <a:schemeClr val="tx2"/>
                </a:solidFill>
              </a:rPr>
              <a:t>Sharadhi Kulkarni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bubble chart&#10;&#10;Description automatically generated">
            <a:extLst>
              <a:ext uri="{FF2B5EF4-FFF2-40B4-BE49-F238E27FC236}">
                <a16:creationId xmlns:a16="http://schemas.microsoft.com/office/drawing/2014/main" id="{76ED31DF-DF44-62EF-7AD0-F4D3A05F1030}"/>
              </a:ext>
            </a:extLst>
          </p:cNvPr>
          <p:cNvPicPr>
            <a:picLocks noGrp="1" noChangeAspect="1"/>
          </p:cNvPicPr>
          <p:nvPr>
            <p:ph type="pic" idx="1"/>
          </p:nvPr>
        </p:nvPicPr>
        <p:blipFill>
          <a:blip r:embed="rId2"/>
          <a:srcRect l="4916" r="4916"/>
          <a:stretch/>
        </p:blipFill>
        <p:spPr>
          <a:xfrm>
            <a:off x="5183188" y="721262"/>
            <a:ext cx="6172200" cy="4873988"/>
          </a:xfrm>
        </p:spPr>
      </p:pic>
      <p:graphicFrame>
        <p:nvGraphicFramePr>
          <p:cNvPr id="11" name="Text Placeholder 3">
            <a:extLst>
              <a:ext uri="{FF2B5EF4-FFF2-40B4-BE49-F238E27FC236}">
                <a16:creationId xmlns:a16="http://schemas.microsoft.com/office/drawing/2014/main" id="{C3CE8260-AFB0-47EE-C222-7EE25BDB12FD}"/>
              </a:ext>
            </a:extLst>
          </p:cNvPr>
          <p:cNvGraphicFramePr/>
          <p:nvPr/>
        </p:nvGraphicFramePr>
        <p:xfrm>
          <a:off x="839788" y="720306"/>
          <a:ext cx="3932237" cy="5148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08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DCCA014-E6B2-8B31-37F3-BA3C6DC34378}"/>
              </a:ext>
            </a:extLst>
          </p:cNvPr>
          <p:cNvSpPr>
            <a:spLocks noGrp="1"/>
          </p:cNvSpPr>
          <p:nvPr>
            <p:ph type="body" sz="half" idx="2"/>
          </p:nvPr>
        </p:nvSpPr>
        <p:spPr>
          <a:xfrm>
            <a:off x="652882" y="2373702"/>
            <a:ext cx="10718349" cy="936117"/>
          </a:xfrm>
        </p:spPr>
        <p:txBody>
          <a:bodyPr vert="horz" lIns="91440" tIns="45720" rIns="91440" bIns="45720" rtlCol="0" anchor="t">
            <a:normAutofit/>
          </a:bodyPr>
          <a:lstStyle/>
          <a:p>
            <a:pPr algn="ctr"/>
            <a:r>
              <a:rPr lang="en-US" sz="6000" b="1">
                <a:ea typeface="Calibri"/>
                <a:cs typeface="Calibri"/>
              </a:rPr>
              <a:t>Thank you</a:t>
            </a:r>
          </a:p>
        </p:txBody>
      </p:sp>
    </p:spTree>
    <p:extLst>
      <p:ext uri="{BB962C8B-B14F-4D97-AF65-F5344CB8AC3E}">
        <p14:creationId xmlns:p14="http://schemas.microsoft.com/office/powerpoint/2010/main" val="150874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D856CEE-0EF5-56C7-DEE6-A7C18B381813}"/>
              </a:ext>
            </a:extLst>
          </p:cNvPr>
          <p:cNvSpPr>
            <a:spLocks noGrp="1"/>
          </p:cNvSpPr>
          <p:nvPr>
            <p:ph type="title"/>
          </p:nvPr>
        </p:nvSpPr>
        <p:spPr>
          <a:xfrm>
            <a:off x="838200" y="713312"/>
            <a:ext cx="4038600" cy="5431376"/>
          </a:xfrm>
        </p:spPr>
        <p:txBody>
          <a:bodyPr>
            <a:normAutofit/>
          </a:bodyPr>
          <a:lstStyle/>
          <a:p>
            <a:r>
              <a:rPr lang="en-US" b="1">
                <a:latin typeface="Calibri"/>
                <a:cs typeface="Calibri"/>
              </a:rPr>
              <a:t>Contents </a:t>
            </a:r>
            <a:endParaRPr lang="en-US" b="1"/>
          </a:p>
        </p:txBody>
      </p:sp>
      <p:sp>
        <p:nvSpPr>
          <p:cNvPr id="3" name="Content Placeholder 2">
            <a:extLst>
              <a:ext uri="{FF2B5EF4-FFF2-40B4-BE49-F238E27FC236}">
                <a16:creationId xmlns:a16="http://schemas.microsoft.com/office/drawing/2014/main" id="{A8509E9A-6768-F7A4-8C4A-F51F47D01506}"/>
              </a:ext>
            </a:extLst>
          </p:cNvPr>
          <p:cNvSpPr>
            <a:spLocks noGrp="1"/>
          </p:cNvSpPr>
          <p:nvPr>
            <p:ph idx="1"/>
          </p:nvPr>
        </p:nvSpPr>
        <p:spPr>
          <a:xfrm>
            <a:off x="6095999" y="713313"/>
            <a:ext cx="5257801" cy="5431376"/>
          </a:xfrm>
        </p:spPr>
        <p:txBody>
          <a:bodyPr vert="horz" lIns="91440" tIns="45720" rIns="91440" bIns="45720" rtlCol="0" anchor="ctr">
            <a:normAutofit/>
          </a:bodyPr>
          <a:lstStyle/>
          <a:p>
            <a:r>
              <a:rPr lang="en-US" sz="2000">
                <a:ea typeface="+mn-lt"/>
                <a:cs typeface="+mn-lt"/>
              </a:rPr>
              <a:t>1. Introduction </a:t>
            </a:r>
          </a:p>
          <a:p>
            <a:r>
              <a:rPr lang="en-US" sz="2000">
                <a:ea typeface="+mn-lt"/>
                <a:cs typeface="+mn-lt"/>
              </a:rPr>
              <a:t>2. Problem Statement </a:t>
            </a:r>
          </a:p>
          <a:p>
            <a:r>
              <a:rPr lang="en-US" sz="2000">
                <a:ea typeface="+mn-lt"/>
                <a:cs typeface="+mn-lt"/>
              </a:rPr>
              <a:t>3. Objectives </a:t>
            </a:r>
          </a:p>
          <a:p>
            <a:r>
              <a:rPr lang="en-US" sz="2000">
                <a:ea typeface="+mn-lt"/>
                <a:cs typeface="+mn-lt"/>
              </a:rPr>
              <a:t>4. Key Insights </a:t>
            </a:r>
          </a:p>
          <a:p>
            <a:r>
              <a:rPr lang="en-US" sz="2000">
                <a:ea typeface="+mn-lt"/>
                <a:cs typeface="+mn-lt"/>
              </a:rPr>
              <a:t>5. Appendix </a:t>
            </a:r>
          </a:p>
          <a:p>
            <a:pPr lvl="1"/>
            <a:r>
              <a:rPr lang="en-US" sz="2000">
                <a:ea typeface="+mn-lt"/>
                <a:cs typeface="+mn-lt"/>
              </a:rPr>
              <a:t>About the data </a:t>
            </a:r>
          </a:p>
          <a:p>
            <a:pPr lvl="1"/>
            <a:r>
              <a:rPr lang="en-US" sz="2000">
                <a:ea typeface="+mn-lt"/>
                <a:cs typeface="+mn-lt"/>
              </a:rPr>
              <a:t>Methodology</a:t>
            </a:r>
          </a:p>
          <a:p>
            <a:pPr lvl="1"/>
            <a:r>
              <a:rPr lang="en-US" sz="2000">
                <a:ea typeface="+mn-lt"/>
                <a:cs typeface="+mn-lt"/>
              </a:rPr>
              <a:t>Assumptions</a:t>
            </a:r>
            <a:endParaRPr lang="en-US" sz="2000">
              <a:cs typeface="Calibri"/>
            </a:endParaRPr>
          </a:p>
        </p:txBody>
      </p:sp>
    </p:spTree>
    <p:extLst>
      <p:ext uri="{BB962C8B-B14F-4D97-AF65-F5344CB8AC3E}">
        <p14:creationId xmlns:p14="http://schemas.microsoft.com/office/powerpoint/2010/main" val="425643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1899-11BD-9E6D-9AB2-647B86C13DE0}"/>
              </a:ext>
            </a:extLst>
          </p:cNvPr>
          <p:cNvSpPr>
            <a:spLocks noGrp="1"/>
          </p:cNvSpPr>
          <p:nvPr>
            <p:ph type="title"/>
          </p:nvPr>
        </p:nvSpPr>
        <p:spPr/>
        <p:txBody>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9535B8F5-3742-0868-D4AE-AC0DFAF8ECC0}"/>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Airbnb, Inc. is an American San Francisco-based company operating an online marketplace for short- and long-term homestays and experiences. The company acts as a broker and charges </a:t>
            </a:r>
            <a:r>
              <a:rPr lang="en-US">
                <a:cs typeface="Calibri"/>
              </a:rPr>
              <a:t>a commission from each booking. </a:t>
            </a:r>
            <a:endParaRPr lang="en-US" dirty="0">
              <a:cs typeface="Calibri"/>
            </a:endParaRPr>
          </a:p>
          <a:p>
            <a:r>
              <a:rPr lang="en-US" dirty="0">
                <a:cs typeface="Calibri"/>
              </a:rPr>
              <a:t> The company is credited with revolutionizing the tourism industry, while also having been the subject of intense criticism by residents of tourism hotspot cities like Barcelona and Venice for enabling an unaffordable increase in home rents, and for a lack of regulation.</a:t>
            </a:r>
          </a:p>
          <a:p>
            <a:r>
              <a:rPr lang="en-US" dirty="0">
                <a:ea typeface="+mn-lt"/>
                <a:cs typeface="+mn-lt"/>
              </a:rPr>
              <a:t>New York City is the most diverse and populated city in the United States. The city is made up of 5 burrows: Manhattan, Brooklyn, Queens, the Bronx and Staten Island, all of which were “grouped” together into a single city. It is widely recognized as the global </a:t>
            </a:r>
            <a:r>
              <a:rPr lang="en-US" dirty="0" err="1">
                <a:ea typeface="+mn-lt"/>
                <a:cs typeface="+mn-lt"/>
              </a:rPr>
              <a:t>centre</a:t>
            </a:r>
            <a:r>
              <a:rPr lang="en-US" dirty="0">
                <a:ea typeface="+mn-lt"/>
                <a:cs typeface="+mn-lt"/>
              </a:rPr>
              <a:t> for the financial services industry. It’s also the heartbeat of the American media, entertainment (along with California), telecommunications, law and advertising industries.</a:t>
            </a:r>
            <a:endParaRPr lang="en-US" dirty="0">
              <a:cs typeface="Calibri"/>
            </a:endParaRPr>
          </a:p>
        </p:txBody>
      </p:sp>
    </p:spTree>
    <p:extLst>
      <p:ext uri="{BB962C8B-B14F-4D97-AF65-F5344CB8AC3E}">
        <p14:creationId xmlns:p14="http://schemas.microsoft.com/office/powerpoint/2010/main" val="99434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D018-102E-B849-EDB7-31D20706F0C1}"/>
              </a:ext>
            </a:extLst>
          </p:cNvPr>
          <p:cNvSpPr>
            <a:spLocks noGrp="1"/>
          </p:cNvSpPr>
          <p:nvPr>
            <p:ph type="title"/>
          </p:nvPr>
        </p:nvSpPr>
        <p:spPr/>
        <p:txBody>
          <a:bodyPr/>
          <a:lstStyle/>
          <a:p>
            <a:r>
              <a:rPr lang="en-US" dirty="0">
                <a:ea typeface="+mj-lt"/>
                <a:cs typeface="+mj-lt"/>
              </a:rPr>
              <a:t>Problem statement</a:t>
            </a:r>
            <a:endParaRPr lang="en-US" dirty="0"/>
          </a:p>
        </p:txBody>
      </p:sp>
      <p:sp>
        <p:nvSpPr>
          <p:cNvPr id="3" name="Content Placeholder 2">
            <a:extLst>
              <a:ext uri="{FF2B5EF4-FFF2-40B4-BE49-F238E27FC236}">
                <a16:creationId xmlns:a16="http://schemas.microsoft.com/office/drawing/2014/main" id="{1FCB7609-CEFC-9819-E55C-FB406CAA1E0B}"/>
              </a:ext>
            </a:extLst>
          </p:cNvPr>
          <p:cNvSpPr>
            <a:spLocks noGrp="1"/>
          </p:cNvSpPr>
          <p:nvPr>
            <p:ph idx="1"/>
          </p:nvPr>
        </p:nvSpPr>
        <p:spPr/>
        <p:txBody>
          <a:bodyPr vert="horz" lIns="91440" tIns="45720" rIns="91440" bIns="45720" rtlCol="0" anchor="t">
            <a:normAutofit/>
          </a:bodyPr>
          <a:lstStyle/>
          <a:p>
            <a:r>
              <a:rPr lang="en-US" dirty="0">
                <a:ea typeface="+mn-lt"/>
                <a:cs typeface="+mn-lt"/>
              </a:rPr>
              <a:t>For the past few months, Airbnb has seen a major decline in revenue. Now that the restrictions have started lifting and people have started to travel more, Airbnb wants to make sure that it is fully prepared for this change. </a:t>
            </a:r>
          </a:p>
          <a:p>
            <a:r>
              <a:rPr lang="en-US" dirty="0">
                <a:ea typeface="+mn-lt"/>
                <a:cs typeface="+mn-lt"/>
              </a:rPr>
              <a:t>So, analysis has been done on a dataset consisting of various Airbnb listings in New York.</a:t>
            </a:r>
          </a:p>
          <a:p>
            <a:r>
              <a:rPr lang="en-US" dirty="0">
                <a:cs typeface="Calibri"/>
              </a:rPr>
              <a:t>To prepare for the next best steps that Airbnb needs to take as a business</a:t>
            </a:r>
          </a:p>
          <a:p>
            <a:r>
              <a:rPr lang="en-US" dirty="0">
                <a:cs typeface="Calibri"/>
              </a:rPr>
              <a:t>To Analyse a dataset consisting of various Airbnb listings in New York. Based on this analysis</a:t>
            </a:r>
            <a:endParaRPr lang="en-US"/>
          </a:p>
        </p:txBody>
      </p:sp>
    </p:spTree>
    <p:extLst>
      <p:ext uri="{BB962C8B-B14F-4D97-AF65-F5344CB8AC3E}">
        <p14:creationId xmlns:p14="http://schemas.microsoft.com/office/powerpoint/2010/main" val="40071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63C0-68B1-303C-CEB3-3B71F70E8849}"/>
              </a:ext>
            </a:extLst>
          </p:cNvPr>
          <p:cNvSpPr>
            <a:spLocks noGrp="1"/>
          </p:cNvSpPr>
          <p:nvPr>
            <p:ph type="title"/>
          </p:nvPr>
        </p:nvSpPr>
        <p:spPr/>
        <p:txBody>
          <a:bodyPr/>
          <a:lstStyle/>
          <a:p>
            <a:r>
              <a:rPr lang="en-US" dirty="0">
                <a:ea typeface="+mj-lt"/>
                <a:cs typeface="+mj-lt"/>
              </a:rPr>
              <a:t>Objective</a:t>
            </a:r>
            <a:endParaRPr lang="en-US" dirty="0"/>
          </a:p>
        </p:txBody>
      </p:sp>
      <p:sp>
        <p:nvSpPr>
          <p:cNvPr id="3" name="Content Placeholder 2">
            <a:extLst>
              <a:ext uri="{FF2B5EF4-FFF2-40B4-BE49-F238E27FC236}">
                <a16:creationId xmlns:a16="http://schemas.microsoft.com/office/drawing/2014/main" id="{3FF78FDA-A8E0-7CB1-5BD7-1F23D2CE0119}"/>
              </a:ext>
            </a:extLst>
          </p:cNvPr>
          <p:cNvSpPr>
            <a:spLocks noGrp="1"/>
          </p:cNvSpPr>
          <p:nvPr>
            <p:ph idx="1"/>
          </p:nvPr>
        </p:nvSpPr>
        <p:spPr/>
        <p:txBody>
          <a:bodyPr vert="horz" lIns="91440" tIns="45720" rIns="91440" bIns="45720" rtlCol="0" anchor="t">
            <a:normAutofit/>
          </a:bodyPr>
          <a:lstStyle/>
          <a:p>
            <a:r>
              <a:rPr lang="en-US" dirty="0">
                <a:ea typeface="+mn-lt"/>
                <a:cs typeface="+mn-lt"/>
              </a:rPr>
              <a:t>The presentation will focus mainly on the following points:</a:t>
            </a:r>
          </a:p>
          <a:p>
            <a:pPr lvl="1"/>
            <a:r>
              <a:rPr lang="en-US" dirty="0">
                <a:ea typeface="+mn-lt"/>
                <a:cs typeface="+mn-lt"/>
              </a:rPr>
              <a:t> Get a better understanding about Airbnb listings with respect to various parameters </a:t>
            </a:r>
            <a:endParaRPr lang="en-US">
              <a:ea typeface="+mn-lt"/>
              <a:cs typeface="+mn-lt"/>
            </a:endParaRPr>
          </a:p>
          <a:p>
            <a:pPr lvl="1"/>
            <a:r>
              <a:rPr lang="en-US" dirty="0">
                <a:ea typeface="+mn-lt"/>
                <a:cs typeface="+mn-lt"/>
              </a:rPr>
              <a:t>Understand the customer preferences</a:t>
            </a:r>
          </a:p>
          <a:p>
            <a:pPr lvl="1"/>
            <a:r>
              <a:rPr lang="en-US" dirty="0">
                <a:ea typeface="+mn-lt"/>
                <a:cs typeface="+mn-lt"/>
              </a:rPr>
              <a:t>Understand the customer booking trend</a:t>
            </a:r>
          </a:p>
          <a:p>
            <a:pPr lvl="1"/>
            <a:r>
              <a:rPr lang="en-US" dirty="0">
                <a:cs typeface="Calibri"/>
              </a:rPr>
              <a:t>Understand the room types</a:t>
            </a:r>
          </a:p>
          <a:p>
            <a:pPr lvl="1"/>
            <a:endParaRPr lang="en-US" dirty="0">
              <a:cs typeface="Calibri"/>
            </a:endParaRPr>
          </a:p>
        </p:txBody>
      </p:sp>
    </p:spTree>
    <p:extLst>
      <p:ext uri="{BB962C8B-B14F-4D97-AF65-F5344CB8AC3E}">
        <p14:creationId xmlns:p14="http://schemas.microsoft.com/office/powerpoint/2010/main" val="102514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Chart, scatter chart&#10;&#10;Description automatically generated">
            <a:extLst>
              <a:ext uri="{FF2B5EF4-FFF2-40B4-BE49-F238E27FC236}">
                <a16:creationId xmlns:a16="http://schemas.microsoft.com/office/drawing/2014/main" id="{C6308114-7783-AADB-AA09-4FCC2162E1E9}"/>
              </a:ext>
            </a:extLst>
          </p:cNvPr>
          <p:cNvPicPr>
            <a:picLocks noGrp="1" noChangeAspect="1"/>
          </p:cNvPicPr>
          <p:nvPr>
            <p:ph type="pic" idx="1"/>
          </p:nvPr>
        </p:nvPicPr>
        <p:blipFill>
          <a:blip r:embed="rId2"/>
          <a:srcRect t="2617" b="2617"/>
          <a:stretch/>
        </p:blipFill>
        <p:spPr>
          <a:xfrm>
            <a:off x="5173507" y="455463"/>
            <a:ext cx="6435977" cy="5405587"/>
          </a:xfrm>
        </p:spPr>
      </p:pic>
      <p:sp>
        <p:nvSpPr>
          <p:cNvPr id="7" name="Text Placeholder 6">
            <a:extLst>
              <a:ext uri="{FF2B5EF4-FFF2-40B4-BE49-F238E27FC236}">
                <a16:creationId xmlns:a16="http://schemas.microsoft.com/office/drawing/2014/main" id="{6B9BAC88-4768-C8A8-7B13-F6CC928ECB2F}"/>
              </a:ext>
            </a:extLst>
          </p:cNvPr>
          <p:cNvSpPr>
            <a:spLocks noGrp="1"/>
          </p:cNvSpPr>
          <p:nvPr>
            <p:ph type="body" sz="half" idx="2"/>
          </p:nvPr>
        </p:nvSpPr>
        <p:spPr>
          <a:xfrm>
            <a:off x="839788" y="461514"/>
            <a:ext cx="3932237" cy="5407474"/>
          </a:xfrm>
        </p:spPr>
        <p:txBody>
          <a:bodyPr vert="horz" lIns="91440" tIns="45720" rIns="91440" bIns="45720" rtlCol="0" anchor="t">
            <a:noAutofit/>
          </a:bodyPr>
          <a:lstStyle/>
          <a:p>
            <a:pPr marL="285750" indent="-285750">
              <a:buChar char="•"/>
            </a:pPr>
            <a:r>
              <a:rPr lang="en-US" sz="2800" dirty="0">
                <a:cs typeface="Calibri" panose="020F0502020204030204"/>
              </a:rPr>
              <a:t>Graph shows how  </a:t>
            </a:r>
            <a:r>
              <a:rPr lang="en-US" sz="2800" err="1">
                <a:cs typeface="Calibri" panose="020F0502020204030204"/>
              </a:rPr>
              <a:t>AirBNB</a:t>
            </a:r>
            <a:r>
              <a:rPr lang="en-US" sz="2800" dirty="0">
                <a:cs typeface="Calibri" panose="020F0502020204030204"/>
              </a:rPr>
              <a:t> properties are spread across New York.</a:t>
            </a:r>
          </a:p>
          <a:p>
            <a:pPr marL="285750" indent="-285750">
              <a:buChar char="•"/>
            </a:pPr>
            <a:r>
              <a:rPr lang="en-US" sz="2800" dirty="0">
                <a:cs typeface="Calibri" panose="020F0502020204030204"/>
              </a:rPr>
              <a:t>Figure shows Dark orange patch in Manhattan which means maximum properties are spread in </a:t>
            </a:r>
            <a:r>
              <a:rPr lang="en-US" sz="2800" err="1">
                <a:cs typeface="Calibri" panose="020F0502020204030204"/>
              </a:rPr>
              <a:t>Manhattem</a:t>
            </a:r>
            <a:r>
              <a:rPr lang="en-US" sz="2800" dirty="0">
                <a:cs typeface="Calibri" panose="020F0502020204030204"/>
              </a:rPr>
              <a:t> compared to other localities.</a:t>
            </a:r>
          </a:p>
        </p:txBody>
      </p:sp>
    </p:spTree>
    <p:extLst>
      <p:ext uri="{BB962C8B-B14F-4D97-AF65-F5344CB8AC3E}">
        <p14:creationId xmlns:p14="http://schemas.microsoft.com/office/powerpoint/2010/main" val="305150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pie chart&#10;&#10;Description automatically generated">
            <a:extLst>
              <a:ext uri="{FF2B5EF4-FFF2-40B4-BE49-F238E27FC236}">
                <a16:creationId xmlns:a16="http://schemas.microsoft.com/office/drawing/2014/main" id="{62789363-F23D-C41D-8589-EDCC8E8C1E8F}"/>
              </a:ext>
            </a:extLst>
          </p:cNvPr>
          <p:cNvPicPr>
            <a:picLocks noGrp="1" noChangeAspect="1"/>
          </p:cNvPicPr>
          <p:nvPr>
            <p:ph type="pic" idx="1"/>
          </p:nvPr>
        </p:nvPicPr>
        <p:blipFill>
          <a:blip r:embed="rId2"/>
          <a:srcRect l="4860" r="4860"/>
          <a:stretch/>
        </p:blipFill>
        <p:spPr>
          <a:xfrm>
            <a:off x="5183188" y="718261"/>
            <a:ext cx="6172200" cy="4879991"/>
          </a:xfrm>
        </p:spPr>
      </p:pic>
      <p:sp>
        <p:nvSpPr>
          <p:cNvPr id="4" name="Text Placeholder 3">
            <a:extLst>
              <a:ext uri="{FF2B5EF4-FFF2-40B4-BE49-F238E27FC236}">
                <a16:creationId xmlns:a16="http://schemas.microsoft.com/office/drawing/2014/main" id="{29ED073A-980C-D5C1-C687-1129D4229FA7}"/>
              </a:ext>
            </a:extLst>
          </p:cNvPr>
          <p:cNvSpPr>
            <a:spLocks noGrp="1"/>
          </p:cNvSpPr>
          <p:nvPr>
            <p:ph type="body" sz="half" idx="2"/>
          </p:nvPr>
        </p:nvSpPr>
        <p:spPr>
          <a:xfrm>
            <a:off x="839788" y="720306"/>
            <a:ext cx="3932237" cy="5148682"/>
          </a:xfrm>
        </p:spPr>
        <p:txBody>
          <a:bodyPr vert="horz" lIns="91440" tIns="45720" rIns="91440" bIns="45720" rtlCol="0" anchor="t">
            <a:noAutofit/>
          </a:bodyPr>
          <a:lstStyle/>
          <a:p>
            <a:pPr marL="285750" indent="-285750">
              <a:buChar char="•"/>
            </a:pPr>
            <a:r>
              <a:rPr lang="en-US" sz="2400" dirty="0">
                <a:cs typeface="Calibri" panose="020F0502020204030204"/>
              </a:rPr>
              <a:t>Graph shows different types of rooms namely private room, shared room, entire home/apt</a:t>
            </a:r>
          </a:p>
          <a:p>
            <a:pPr marL="285750" indent="-285750">
              <a:buChar char="•"/>
            </a:pPr>
            <a:r>
              <a:rPr lang="en-US" sz="2400" dirty="0">
                <a:cs typeface="Calibri" panose="020F0502020204030204"/>
              </a:rPr>
              <a:t>52% of all booking are with Entire home/apt. And next most preferred type is private room which takes around 45% of all booking. Shared room are least opted with just 3% of total booking.</a:t>
            </a:r>
          </a:p>
        </p:txBody>
      </p:sp>
    </p:spTree>
    <p:extLst>
      <p:ext uri="{BB962C8B-B14F-4D97-AF65-F5344CB8AC3E}">
        <p14:creationId xmlns:p14="http://schemas.microsoft.com/office/powerpoint/2010/main" val="115052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7FFA16-AF42-B601-1894-77EEA9B03507}"/>
              </a:ext>
            </a:extLst>
          </p:cNvPr>
          <p:cNvSpPr>
            <a:spLocks noGrp="1"/>
          </p:cNvSpPr>
          <p:nvPr>
            <p:ph type="body" sz="half" idx="2"/>
          </p:nvPr>
        </p:nvSpPr>
        <p:spPr>
          <a:xfrm>
            <a:off x="839788" y="447136"/>
            <a:ext cx="3932237" cy="5421852"/>
          </a:xfrm>
        </p:spPr>
        <p:txBody>
          <a:bodyPr vert="horz" lIns="91440" tIns="45720" rIns="91440" bIns="45720" rtlCol="0" anchor="t">
            <a:normAutofit/>
          </a:bodyPr>
          <a:lstStyle/>
          <a:p>
            <a:pPr marL="285750" indent="-285750">
              <a:buChar char="•"/>
            </a:pPr>
            <a:r>
              <a:rPr lang="en-US" sz="2800" dirty="0">
                <a:cs typeface="Calibri" panose="020F0502020204030204"/>
              </a:rPr>
              <a:t>This figure shows the average booking price. </a:t>
            </a:r>
          </a:p>
          <a:p>
            <a:pPr marL="285750" indent="-285750">
              <a:buChar char="•"/>
            </a:pPr>
            <a:r>
              <a:rPr lang="en-US" sz="2800" dirty="0">
                <a:cs typeface="Calibri" panose="020F0502020204030204"/>
              </a:rPr>
              <a:t>Manhattan which has highest number of booking also has highest average price. Followed by Brooklyn and Staten Island.</a:t>
            </a:r>
          </a:p>
          <a:p>
            <a:pPr marL="285750" indent="-285750">
              <a:buChar char="•"/>
            </a:pPr>
            <a:r>
              <a:rPr lang="en-US" sz="2800" dirty="0">
                <a:cs typeface="Calibri" panose="020F0502020204030204"/>
              </a:rPr>
              <a:t>Queens and Bronx are cheaper compared to other places.</a:t>
            </a:r>
          </a:p>
          <a:p>
            <a:pPr marL="285750" indent="-285750">
              <a:buChar char="•"/>
            </a:pPr>
            <a:endParaRPr lang="en-US" sz="2800" dirty="0">
              <a:cs typeface="Calibri" panose="020F0502020204030204"/>
            </a:endParaRPr>
          </a:p>
          <a:p>
            <a:pPr marL="285750" indent="-285750">
              <a:buChar char="•"/>
            </a:pPr>
            <a:endParaRPr lang="en-US" sz="2800" dirty="0">
              <a:cs typeface="Calibri" panose="020F0502020204030204"/>
            </a:endParaRPr>
          </a:p>
        </p:txBody>
      </p:sp>
      <p:pic>
        <p:nvPicPr>
          <p:cNvPr id="8" name="Picture 8" descr="Chart, bubble chart&#10;&#10;Description automatically generated">
            <a:extLst>
              <a:ext uri="{FF2B5EF4-FFF2-40B4-BE49-F238E27FC236}">
                <a16:creationId xmlns:a16="http://schemas.microsoft.com/office/drawing/2014/main" id="{79AF18EB-A13E-5290-5A9B-87ADC25FCC2E}"/>
              </a:ext>
            </a:extLst>
          </p:cNvPr>
          <p:cNvPicPr>
            <a:picLocks noGrp="1" noChangeAspect="1"/>
          </p:cNvPicPr>
          <p:nvPr>
            <p:ph type="pic" idx="1"/>
          </p:nvPr>
        </p:nvPicPr>
        <p:blipFill>
          <a:blip r:embed="rId2"/>
          <a:srcRect l="3054" r="3054"/>
          <a:stretch/>
        </p:blipFill>
        <p:spPr>
          <a:xfrm>
            <a:off x="5183188" y="508727"/>
            <a:ext cx="6172200" cy="5184040"/>
          </a:xfrm>
        </p:spPr>
      </p:pic>
    </p:spTree>
    <p:extLst>
      <p:ext uri="{BB962C8B-B14F-4D97-AF65-F5344CB8AC3E}">
        <p14:creationId xmlns:p14="http://schemas.microsoft.com/office/powerpoint/2010/main" val="881061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9828BF4-6C41-3421-538A-F56C0A998259}"/>
              </a:ext>
            </a:extLst>
          </p:cNvPr>
          <p:cNvSpPr>
            <a:spLocks noGrp="1"/>
          </p:cNvSpPr>
          <p:nvPr>
            <p:ph type="body" sz="half" idx="2"/>
          </p:nvPr>
        </p:nvSpPr>
        <p:spPr>
          <a:xfrm>
            <a:off x="839788" y="375250"/>
            <a:ext cx="3932237" cy="5493738"/>
          </a:xfrm>
        </p:spPr>
        <p:txBody>
          <a:bodyPr vert="horz" lIns="91440" tIns="45720" rIns="91440" bIns="45720" rtlCol="0" anchor="t">
            <a:noAutofit/>
          </a:bodyPr>
          <a:lstStyle/>
          <a:p>
            <a:pPr marL="285750" indent="-285750">
              <a:buChar char="•"/>
            </a:pPr>
            <a:r>
              <a:rPr lang="en-US" sz="2400" dirty="0">
                <a:cs typeface="Calibri" panose="020F0502020204030204"/>
              </a:rPr>
              <a:t>Figure shows Top 10 Hosts where booking is done most.</a:t>
            </a:r>
          </a:p>
          <a:p>
            <a:pPr marL="285750" indent="-285750">
              <a:buChar char="•"/>
            </a:pPr>
            <a:r>
              <a:rPr lang="en-US" sz="2400" dirty="0">
                <a:cs typeface="Calibri" panose="020F0502020204030204"/>
              </a:rPr>
              <a:t>Sandor(NYC) has highest booking followed </a:t>
            </a:r>
            <a:r>
              <a:rPr lang="en-US" sz="2400">
                <a:cs typeface="Calibri" panose="020F0502020204030204"/>
              </a:rPr>
              <a:t>by </a:t>
            </a:r>
            <a:r>
              <a:rPr lang="en-US" sz="2400" err="1">
                <a:cs typeface="Calibri" panose="020F0502020204030204"/>
              </a:rPr>
              <a:t>Blueground</a:t>
            </a:r>
            <a:r>
              <a:rPr lang="en-US" sz="2400">
                <a:cs typeface="Calibri" panose="020F0502020204030204"/>
              </a:rPr>
              <a:t>.</a:t>
            </a:r>
            <a:endParaRPr lang="en-US" sz="2400" dirty="0">
              <a:cs typeface="Calibri" panose="020F0502020204030204"/>
            </a:endParaRPr>
          </a:p>
          <a:p>
            <a:pPr marL="285750" indent="-285750">
              <a:buChar char="•"/>
            </a:pPr>
            <a:r>
              <a:rPr lang="en-US" sz="2400" dirty="0">
                <a:cs typeface="Calibri" panose="020F0502020204030204"/>
              </a:rPr>
              <a:t>Pranjal and Mike properties comes in 9th and 10th place respectively. </a:t>
            </a:r>
          </a:p>
          <a:p>
            <a:pPr marL="285750" indent="-285750">
              <a:buChar char="•"/>
            </a:pPr>
            <a:r>
              <a:rPr lang="en-US" sz="2400" dirty="0">
                <a:cs typeface="Calibri" panose="020F0502020204030204"/>
              </a:rPr>
              <a:t>Count shows number of times bookings make in each hotel along with host ID.</a:t>
            </a:r>
          </a:p>
        </p:txBody>
      </p:sp>
      <p:pic>
        <p:nvPicPr>
          <p:cNvPr id="8" name="Picture 8" descr="Chart, treemap chart&#10;&#10;Description automatically generated">
            <a:extLst>
              <a:ext uri="{FF2B5EF4-FFF2-40B4-BE49-F238E27FC236}">
                <a16:creationId xmlns:a16="http://schemas.microsoft.com/office/drawing/2014/main" id="{33CD8646-5E3A-7AB1-741F-2F8862C23A31}"/>
              </a:ext>
            </a:extLst>
          </p:cNvPr>
          <p:cNvPicPr>
            <a:picLocks noGrp="1" noChangeAspect="1"/>
          </p:cNvPicPr>
          <p:nvPr>
            <p:ph type="pic" idx="1"/>
          </p:nvPr>
        </p:nvPicPr>
        <p:blipFill>
          <a:blip r:embed="rId2"/>
          <a:srcRect t="11905" b="11905"/>
          <a:stretch/>
        </p:blipFill>
        <p:spPr>
          <a:xfrm>
            <a:off x="5917977" y="987425"/>
            <a:ext cx="4702621" cy="4873625"/>
          </a:xfrm>
        </p:spPr>
      </p:pic>
    </p:spTree>
    <p:extLst>
      <p:ext uri="{BB962C8B-B14F-4D97-AF65-F5344CB8AC3E}">
        <p14:creationId xmlns:p14="http://schemas.microsoft.com/office/powerpoint/2010/main" val="38818468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AIRBNB Case Study</vt:lpstr>
      <vt:lpstr>Contents </vt:lpstr>
      <vt:lpstr>Introduction</vt:lpstr>
      <vt:lpstr>Problem statement</vt:lpstr>
      <vt:lpstr>Objective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222</cp:revision>
  <dcterms:created xsi:type="dcterms:W3CDTF">2023-06-13T01:08:53Z</dcterms:created>
  <dcterms:modified xsi:type="dcterms:W3CDTF">2023-06-13T03:44:22Z</dcterms:modified>
</cp:coreProperties>
</file>