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7" r:id="rId3"/>
    <p:sldId id="261" r:id="rId4"/>
    <p:sldId id="260" r:id="rId5"/>
    <p:sldId id="259" r:id="rId6"/>
    <p:sldId id="258" r:id="rId7"/>
    <p:sldId id="262" r:id="rId8"/>
    <p:sldId id="263" r:id="rId9"/>
    <p:sldId id="264" r:id="rId10"/>
    <p:sldId id="265" r:id="rId11"/>
    <p:sldId id="267" r:id="rId12"/>
    <p:sldId id="266" r:id="rId13"/>
    <p:sldId id="268"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1AB872-ACBC-4FBE-A7BB-81F05540B72E}" v="1582" dt="2023-06-13T03:42:53.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vallab Kulkarni" userId="1a6bfe7f757a85cc" providerId="Windows Live" clId="Web-{881AB872-ACBC-4FBE-A7BB-81F05540B72E}"/>
    <pc:docChg chg="addSld delSld modSld addMainMaster">
      <pc:chgData name="Akhilvallab Kulkarni" userId="1a6bfe7f757a85cc" providerId="Windows Live" clId="Web-{881AB872-ACBC-4FBE-A7BB-81F05540B72E}" dt="2023-06-13T03:42:53.928" v="1568" actId="20577"/>
      <pc:docMkLst>
        <pc:docMk/>
      </pc:docMkLst>
      <pc:sldChg chg="del">
        <pc:chgData name="Akhilvallab Kulkarni" userId="1a6bfe7f757a85cc" providerId="Windows Live" clId="Web-{881AB872-ACBC-4FBE-A7BB-81F05540B72E}" dt="2023-06-13T02:21:33.164" v="1"/>
        <pc:sldMkLst>
          <pc:docMk/>
          <pc:sldMk cId="109857222" sldId="256"/>
        </pc:sldMkLst>
      </pc:sldChg>
      <pc:sldChg chg="add">
        <pc:chgData name="Akhilvallab Kulkarni" userId="1a6bfe7f757a85cc" providerId="Windows Live" clId="Web-{881AB872-ACBC-4FBE-A7BB-81F05540B72E}" dt="2023-06-13T02:21:29.507" v="0"/>
        <pc:sldMkLst>
          <pc:docMk/>
          <pc:sldMk cId="3985543020" sldId="257"/>
        </pc:sldMkLst>
      </pc:sldChg>
      <pc:sldChg chg="modSp add">
        <pc:chgData name="Akhilvallab Kulkarni" userId="1a6bfe7f757a85cc" providerId="Windows Live" clId="Web-{881AB872-ACBC-4FBE-A7BB-81F05540B72E}" dt="2023-06-13T02:50:35.754" v="378" actId="20577"/>
        <pc:sldMkLst>
          <pc:docMk/>
          <pc:sldMk cId="2608198072" sldId="258"/>
        </pc:sldMkLst>
        <pc:spChg chg="mod">
          <ac:chgData name="Akhilvallab Kulkarni" userId="1a6bfe7f757a85cc" providerId="Windows Live" clId="Web-{881AB872-ACBC-4FBE-A7BB-81F05540B72E}" dt="2023-06-13T02:50:35.754" v="378" actId="20577"/>
          <ac:spMkLst>
            <pc:docMk/>
            <pc:sldMk cId="2608198072" sldId="258"/>
            <ac:spMk id="3" creationId="{3FF78FDA-A8E0-7CB1-5BD7-1F23D2CE0119}"/>
          </ac:spMkLst>
        </pc:spChg>
      </pc:sldChg>
      <pc:sldChg chg="add">
        <pc:chgData name="Akhilvallab Kulkarni" userId="1a6bfe7f757a85cc" providerId="Windows Live" clId="Web-{881AB872-ACBC-4FBE-A7BB-81F05540B72E}" dt="2023-06-13T02:22:50.012" v="3"/>
        <pc:sldMkLst>
          <pc:docMk/>
          <pc:sldMk cId="1753786593" sldId="259"/>
        </pc:sldMkLst>
      </pc:sldChg>
      <pc:sldChg chg="add">
        <pc:chgData name="Akhilvallab Kulkarni" userId="1a6bfe7f757a85cc" providerId="Windows Live" clId="Web-{881AB872-ACBC-4FBE-A7BB-81F05540B72E}" dt="2023-06-13T02:22:50.043" v="4"/>
        <pc:sldMkLst>
          <pc:docMk/>
          <pc:sldMk cId="2038238374" sldId="260"/>
        </pc:sldMkLst>
      </pc:sldChg>
      <pc:sldChg chg="modSp add mod setBg">
        <pc:chgData name="Akhilvallab Kulkarni" userId="1a6bfe7f757a85cc" providerId="Windows Live" clId="Web-{881AB872-ACBC-4FBE-A7BB-81F05540B72E}" dt="2023-06-13T03:41:25.920" v="1551"/>
        <pc:sldMkLst>
          <pc:docMk/>
          <pc:sldMk cId="3452558344" sldId="261"/>
        </pc:sldMkLst>
        <pc:spChg chg="mod">
          <ac:chgData name="Akhilvallab Kulkarni" userId="1a6bfe7f757a85cc" providerId="Windows Live" clId="Web-{881AB872-ACBC-4FBE-A7BB-81F05540B72E}" dt="2023-06-13T03:41:17.638" v="1550" actId="20577"/>
          <ac:spMkLst>
            <pc:docMk/>
            <pc:sldMk cId="3452558344" sldId="261"/>
            <ac:spMk id="3" creationId="{A8509E9A-6768-F7A4-8C4A-F51F47D01506}"/>
          </ac:spMkLst>
        </pc:spChg>
      </pc:sldChg>
      <pc:sldChg chg="addSp delSp modSp new mod setBg modClrScheme chgLayout">
        <pc:chgData name="Akhilvallab Kulkarni" userId="1a6bfe7f757a85cc" providerId="Windows Live" clId="Web-{881AB872-ACBC-4FBE-A7BB-81F05540B72E}" dt="2023-06-13T02:41:11.594" v="170" actId="14100"/>
        <pc:sldMkLst>
          <pc:docMk/>
          <pc:sldMk cId="2042803351" sldId="262"/>
        </pc:sldMkLst>
        <pc:spChg chg="del mod ord">
          <ac:chgData name="Akhilvallab Kulkarni" userId="1a6bfe7f757a85cc" providerId="Windows Live" clId="Web-{881AB872-ACBC-4FBE-A7BB-81F05540B72E}" dt="2023-06-13T02:41:03.062" v="169"/>
          <ac:spMkLst>
            <pc:docMk/>
            <pc:sldMk cId="2042803351" sldId="262"/>
            <ac:spMk id="2" creationId="{86823EA5-C322-D797-E9F4-EFF7D5E94D97}"/>
          </ac:spMkLst>
        </pc:spChg>
        <pc:spChg chg="del mod ord">
          <ac:chgData name="Akhilvallab Kulkarni" userId="1a6bfe7f757a85cc" providerId="Windows Live" clId="Web-{881AB872-ACBC-4FBE-A7BB-81F05540B72E}" dt="2023-06-13T02:37:16.080" v="18"/>
          <ac:spMkLst>
            <pc:docMk/>
            <pc:sldMk cId="2042803351" sldId="262"/>
            <ac:spMk id="3" creationId="{62C75D86-21C7-4B50-BBBB-C78D2780E0F8}"/>
          </ac:spMkLst>
        </pc:spChg>
        <pc:spChg chg="add mod ord">
          <ac:chgData name="Akhilvallab Kulkarni" userId="1a6bfe7f757a85cc" providerId="Windows Live" clId="Web-{881AB872-ACBC-4FBE-A7BB-81F05540B72E}" dt="2023-06-13T02:40:59.843" v="168" actId="20577"/>
          <ac:spMkLst>
            <pc:docMk/>
            <pc:sldMk cId="2042803351" sldId="262"/>
            <ac:spMk id="4" creationId="{F7E3D4B0-BB95-4179-1001-49E589EA2D18}"/>
          </ac:spMkLst>
        </pc:spChg>
        <pc:spChg chg="add del mod">
          <ac:chgData name="Akhilvallab Kulkarni" userId="1a6bfe7f757a85cc" providerId="Windows Live" clId="Web-{881AB872-ACBC-4FBE-A7BB-81F05540B72E}" dt="2023-06-13T02:38:02.802" v="23"/>
          <ac:spMkLst>
            <pc:docMk/>
            <pc:sldMk cId="2042803351" sldId="262"/>
            <ac:spMk id="7" creationId="{55638586-C4DE-0DBF-1294-DF0E758915E2}"/>
          </ac:spMkLst>
        </pc:spChg>
        <pc:spChg chg="add">
          <ac:chgData name="Akhilvallab Kulkarni" userId="1a6bfe7f757a85cc" providerId="Windows Live" clId="Web-{881AB872-ACBC-4FBE-A7BB-81F05540B72E}" dt="2023-06-13T02:38:12.630" v="25"/>
          <ac:spMkLst>
            <pc:docMk/>
            <pc:sldMk cId="2042803351" sldId="262"/>
            <ac:spMk id="13" creationId="{84ECDE7A-6944-466D-8FFE-149A29BA6BAE}"/>
          </ac:spMkLst>
        </pc:spChg>
        <pc:spChg chg="add">
          <ac:chgData name="Akhilvallab Kulkarni" userId="1a6bfe7f757a85cc" providerId="Windows Live" clId="Web-{881AB872-ACBC-4FBE-A7BB-81F05540B72E}" dt="2023-06-13T02:38:12.630" v="25"/>
          <ac:spMkLst>
            <pc:docMk/>
            <pc:sldMk cId="2042803351" sldId="262"/>
            <ac:spMk id="15" creationId="{B3420082-9415-44EC-802E-C77D71D59C57}"/>
          </ac:spMkLst>
        </pc:spChg>
        <pc:spChg chg="add">
          <ac:chgData name="Akhilvallab Kulkarni" userId="1a6bfe7f757a85cc" providerId="Windows Live" clId="Web-{881AB872-ACBC-4FBE-A7BB-81F05540B72E}" dt="2023-06-13T02:38:12.630" v="25"/>
          <ac:spMkLst>
            <pc:docMk/>
            <pc:sldMk cId="2042803351" sldId="262"/>
            <ac:spMk id="17" creationId="{55A52C45-1FCB-4636-A80F-2849B8226C01}"/>
          </ac:spMkLst>
        </pc:spChg>
        <pc:spChg chg="add">
          <ac:chgData name="Akhilvallab Kulkarni" userId="1a6bfe7f757a85cc" providerId="Windows Live" clId="Web-{881AB872-ACBC-4FBE-A7BB-81F05540B72E}" dt="2023-06-13T02:38:12.630" v="25"/>
          <ac:spMkLst>
            <pc:docMk/>
            <pc:sldMk cId="2042803351" sldId="262"/>
            <ac:spMk id="19" creationId="{768EB4DD-3704-43AD-92B3-C4E0C6EA92CB}"/>
          </ac:spMkLst>
        </pc:spChg>
        <pc:picChg chg="add del mod ord">
          <ac:chgData name="Akhilvallab Kulkarni" userId="1a6bfe7f757a85cc" providerId="Windows Live" clId="Web-{881AB872-ACBC-4FBE-A7BB-81F05540B72E}" dt="2023-06-13T02:37:58.098" v="22"/>
          <ac:picMkLst>
            <pc:docMk/>
            <pc:sldMk cId="2042803351" sldId="262"/>
            <ac:picMk id="5" creationId="{5AF10D72-83F3-11A1-D96A-4168CB9A1408}"/>
          </ac:picMkLst>
        </pc:picChg>
        <pc:picChg chg="add mod ord">
          <ac:chgData name="Akhilvallab Kulkarni" userId="1a6bfe7f757a85cc" providerId="Windows Live" clId="Web-{881AB872-ACBC-4FBE-A7BB-81F05540B72E}" dt="2023-06-13T02:41:11.594" v="170" actId="14100"/>
          <ac:picMkLst>
            <pc:docMk/>
            <pc:sldMk cId="2042803351" sldId="262"/>
            <ac:picMk id="8" creationId="{68E95BCB-0E3F-6460-724E-031AD8658975}"/>
          </ac:picMkLst>
        </pc:picChg>
      </pc:sldChg>
      <pc:sldChg chg="addSp delSp modSp new mod setBg">
        <pc:chgData name="Akhilvallab Kulkarni" userId="1a6bfe7f757a85cc" providerId="Windows Live" clId="Web-{881AB872-ACBC-4FBE-A7BB-81F05540B72E}" dt="2023-06-13T02:49:34.766" v="366" actId="20577"/>
        <pc:sldMkLst>
          <pc:docMk/>
          <pc:sldMk cId="2626015840" sldId="263"/>
        </pc:sldMkLst>
        <pc:spChg chg="del mod">
          <ac:chgData name="Akhilvallab Kulkarni" userId="1a6bfe7f757a85cc" providerId="Windows Live" clId="Web-{881AB872-ACBC-4FBE-A7BB-81F05540B72E}" dt="2023-06-13T02:43:11.790" v="181"/>
          <ac:spMkLst>
            <pc:docMk/>
            <pc:sldMk cId="2626015840" sldId="263"/>
            <ac:spMk id="2" creationId="{8ED39AE7-8CEC-E55B-7062-EA5235BD3AC2}"/>
          </ac:spMkLst>
        </pc:spChg>
        <pc:spChg chg="del">
          <ac:chgData name="Akhilvallab Kulkarni" userId="1a6bfe7f757a85cc" providerId="Windows Live" clId="Web-{881AB872-ACBC-4FBE-A7BB-81F05540B72E}" dt="2023-06-13T02:42:47.787" v="174"/>
          <ac:spMkLst>
            <pc:docMk/>
            <pc:sldMk cId="2626015840" sldId="263"/>
            <ac:spMk id="3" creationId="{F8CDA653-C60D-29B0-D3A2-30FE2D75BE9B}"/>
          </ac:spMkLst>
        </pc:spChg>
        <pc:spChg chg="del mod">
          <ac:chgData name="Akhilvallab Kulkarni" userId="1a6bfe7f757a85cc" providerId="Windows Live" clId="Web-{881AB872-ACBC-4FBE-A7BB-81F05540B72E}" dt="2023-06-13T02:43:11.790" v="181"/>
          <ac:spMkLst>
            <pc:docMk/>
            <pc:sldMk cId="2626015840" sldId="263"/>
            <ac:spMk id="4" creationId="{0E7817E7-15AF-9102-7203-FBFB2C26F17D}"/>
          </ac:spMkLst>
        </pc:spChg>
        <pc:spChg chg="add">
          <ac:chgData name="Akhilvallab Kulkarni" userId="1a6bfe7f757a85cc" providerId="Windows Live" clId="Web-{881AB872-ACBC-4FBE-A7BB-81F05540B72E}" dt="2023-06-13T02:43:11.790" v="181"/>
          <ac:spMkLst>
            <pc:docMk/>
            <pc:sldMk cId="2626015840" sldId="263"/>
            <ac:spMk id="7" creationId="{42A4FC2C-047E-45A5-965D-8E1E3BF09BC6}"/>
          </ac:spMkLst>
        </pc:spChg>
        <pc:spChg chg="add mod">
          <ac:chgData name="Akhilvallab Kulkarni" userId="1a6bfe7f757a85cc" providerId="Windows Live" clId="Web-{881AB872-ACBC-4FBE-A7BB-81F05540B72E}" dt="2023-06-13T02:49:34.766" v="366" actId="20577"/>
          <ac:spMkLst>
            <pc:docMk/>
            <pc:sldMk cId="2626015840" sldId="263"/>
            <ac:spMk id="8" creationId="{FAC23AC2-2952-1A20-0CBF-1BE4DCCECF6C}"/>
          </ac:spMkLst>
        </pc:spChg>
        <pc:spChg chg="add del">
          <ac:chgData name="Akhilvallab Kulkarni" userId="1a6bfe7f757a85cc" providerId="Windows Live" clId="Web-{881AB872-ACBC-4FBE-A7BB-81F05540B72E}" dt="2023-06-13T02:43:00.507" v="177"/>
          <ac:spMkLst>
            <pc:docMk/>
            <pc:sldMk cId="2626015840" sldId="263"/>
            <ac:spMk id="10" creationId="{D009D6D5-DAC2-4A8B-A17A-E206B9012D09}"/>
          </ac:spMkLst>
        </pc:spChg>
        <pc:spChg chg="add del mod">
          <ac:chgData name="Akhilvallab Kulkarni" userId="1a6bfe7f757a85cc" providerId="Windows Live" clId="Web-{881AB872-ACBC-4FBE-A7BB-81F05540B72E}" dt="2023-06-13T02:45:41.440" v="222"/>
          <ac:spMkLst>
            <pc:docMk/>
            <pc:sldMk cId="2626015840" sldId="263"/>
            <ac:spMk id="11" creationId="{53175446-CA64-B41B-25ED-8CD3BC725D04}"/>
          </ac:spMkLst>
        </pc:spChg>
        <pc:spChg chg="add del mod">
          <ac:chgData name="Akhilvallab Kulkarni" userId="1a6bfe7f757a85cc" providerId="Windows Live" clId="Web-{881AB872-ACBC-4FBE-A7BB-81F05540B72E}" dt="2023-06-13T02:46:42.303" v="233"/>
          <ac:spMkLst>
            <pc:docMk/>
            <pc:sldMk cId="2626015840" sldId="263"/>
            <ac:spMk id="14" creationId="{6E7C4F56-BA3E-2911-E14C-07DD6245460E}"/>
          </ac:spMkLst>
        </pc:spChg>
        <pc:picChg chg="add del mod ord">
          <ac:chgData name="Akhilvallab Kulkarni" userId="1a6bfe7f757a85cc" providerId="Windows Live" clId="Web-{881AB872-ACBC-4FBE-A7BB-81F05540B72E}" dt="2023-06-13T02:45:36.377" v="221"/>
          <ac:picMkLst>
            <pc:docMk/>
            <pc:sldMk cId="2626015840" sldId="263"/>
            <ac:picMk id="5" creationId="{9CAC2832-B024-8063-80E6-1B7FB931C067}"/>
          </ac:picMkLst>
        </pc:picChg>
        <pc:picChg chg="add del mod ord">
          <ac:chgData name="Akhilvallab Kulkarni" userId="1a6bfe7f757a85cc" providerId="Windows Live" clId="Web-{881AB872-ACBC-4FBE-A7BB-81F05540B72E}" dt="2023-06-13T02:46:24.317" v="229"/>
          <ac:picMkLst>
            <pc:docMk/>
            <pc:sldMk cId="2626015840" sldId="263"/>
            <ac:picMk id="12" creationId="{06A73B26-C49B-014A-25C8-378D47B8A563}"/>
          </ac:picMkLst>
        </pc:picChg>
        <pc:picChg chg="add mod ord">
          <ac:chgData name="Akhilvallab Kulkarni" userId="1a6bfe7f757a85cc" providerId="Windows Live" clId="Web-{881AB872-ACBC-4FBE-A7BB-81F05540B72E}" dt="2023-06-13T02:46:49.819" v="235" actId="14100"/>
          <ac:picMkLst>
            <pc:docMk/>
            <pc:sldMk cId="2626015840" sldId="263"/>
            <ac:picMk id="15" creationId="{BAE43B82-439F-67EB-1F97-1F7EC852AD1C}"/>
          </ac:picMkLst>
        </pc:picChg>
      </pc:sldChg>
      <pc:sldChg chg="new del">
        <pc:chgData name="Akhilvallab Kulkarni" userId="1a6bfe7f757a85cc" providerId="Windows Live" clId="Web-{881AB872-ACBC-4FBE-A7BB-81F05540B72E}" dt="2023-06-13T02:41:27.251" v="172"/>
        <pc:sldMkLst>
          <pc:docMk/>
          <pc:sldMk cId="3414017822" sldId="263"/>
        </pc:sldMkLst>
      </pc:sldChg>
      <pc:sldChg chg="addSp delSp modSp new">
        <pc:chgData name="Akhilvallab Kulkarni" userId="1a6bfe7f757a85cc" providerId="Windows Live" clId="Web-{881AB872-ACBC-4FBE-A7BB-81F05540B72E}" dt="2023-06-13T03:03:34.006" v="688" actId="20577"/>
        <pc:sldMkLst>
          <pc:docMk/>
          <pc:sldMk cId="3772293854" sldId="264"/>
        </pc:sldMkLst>
        <pc:spChg chg="del">
          <ac:chgData name="Akhilvallab Kulkarni" userId="1a6bfe7f757a85cc" providerId="Windows Live" clId="Web-{881AB872-ACBC-4FBE-A7BB-81F05540B72E}" dt="2023-06-13T02:50:54.771" v="382"/>
          <ac:spMkLst>
            <pc:docMk/>
            <pc:sldMk cId="3772293854" sldId="264"/>
            <ac:spMk id="2" creationId="{BAE65060-38CE-2D30-2CAF-40376DF8669E}"/>
          </ac:spMkLst>
        </pc:spChg>
        <pc:spChg chg="del mod">
          <ac:chgData name="Akhilvallab Kulkarni" userId="1a6bfe7f757a85cc" providerId="Windows Live" clId="Web-{881AB872-ACBC-4FBE-A7BB-81F05540B72E}" dt="2023-06-13T02:50:49.896" v="381"/>
          <ac:spMkLst>
            <pc:docMk/>
            <pc:sldMk cId="3772293854" sldId="264"/>
            <ac:spMk id="3" creationId="{21A79C72-90AC-DD78-2C90-6D250AD213FF}"/>
          </ac:spMkLst>
        </pc:spChg>
        <pc:spChg chg="mod">
          <ac:chgData name="Akhilvallab Kulkarni" userId="1a6bfe7f757a85cc" providerId="Windows Live" clId="Web-{881AB872-ACBC-4FBE-A7BB-81F05540B72E}" dt="2023-06-13T03:03:34.006" v="688" actId="20577"/>
          <ac:spMkLst>
            <pc:docMk/>
            <pc:sldMk cId="3772293854" sldId="264"/>
            <ac:spMk id="4" creationId="{25E1DA63-0284-3013-AC20-60BE2CC07E3E}"/>
          </ac:spMkLst>
        </pc:spChg>
        <pc:spChg chg="add del mod">
          <ac:chgData name="Akhilvallab Kulkarni" userId="1a6bfe7f757a85cc" providerId="Windows Live" clId="Web-{881AB872-ACBC-4FBE-A7BB-81F05540B72E}" dt="2023-06-13T02:57:43.046" v="464"/>
          <ac:spMkLst>
            <pc:docMk/>
            <pc:sldMk cId="3772293854" sldId="264"/>
            <ac:spMk id="7" creationId="{1F7E0866-B31A-E6CC-16FD-751CF7B9D232}"/>
          </ac:spMkLst>
        </pc:spChg>
        <pc:picChg chg="add del mod ord">
          <ac:chgData name="Akhilvallab Kulkarni" userId="1a6bfe7f757a85cc" providerId="Windows Live" clId="Web-{881AB872-ACBC-4FBE-A7BB-81F05540B72E}" dt="2023-06-13T02:57:19.779" v="456"/>
          <ac:picMkLst>
            <pc:docMk/>
            <pc:sldMk cId="3772293854" sldId="264"/>
            <ac:picMk id="5" creationId="{AAC9F1A1-183C-0BA3-2673-2697A8CF7F21}"/>
          </ac:picMkLst>
        </pc:picChg>
        <pc:picChg chg="add del mod ord">
          <ac:chgData name="Akhilvallab Kulkarni" userId="1a6bfe7f757a85cc" providerId="Windows Live" clId="Web-{881AB872-ACBC-4FBE-A7BB-81F05540B72E}" dt="2023-06-13T02:57:28.279" v="458"/>
          <ac:picMkLst>
            <pc:docMk/>
            <pc:sldMk cId="3772293854" sldId="264"/>
            <ac:picMk id="8" creationId="{D8D98881-2E77-2225-62BE-60FDF0FA31D6}"/>
          </ac:picMkLst>
        </pc:picChg>
        <pc:picChg chg="add mod ord">
          <ac:chgData name="Akhilvallab Kulkarni" userId="1a6bfe7f757a85cc" providerId="Windows Live" clId="Web-{881AB872-ACBC-4FBE-A7BB-81F05540B72E}" dt="2023-06-13T03:00:52.073" v="562" actId="14100"/>
          <ac:picMkLst>
            <pc:docMk/>
            <pc:sldMk cId="3772293854" sldId="264"/>
            <ac:picMk id="9" creationId="{4338A7D9-347F-2967-53CA-0BF61E75926F}"/>
          </ac:picMkLst>
        </pc:picChg>
      </pc:sldChg>
      <pc:sldChg chg="addSp delSp modSp new mod setBg">
        <pc:chgData name="Akhilvallab Kulkarni" userId="1a6bfe7f757a85cc" providerId="Windows Live" clId="Web-{881AB872-ACBC-4FBE-A7BB-81F05540B72E}" dt="2023-06-13T03:14:24.092" v="1037" actId="20577"/>
        <pc:sldMkLst>
          <pc:docMk/>
          <pc:sldMk cId="190278205" sldId="265"/>
        </pc:sldMkLst>
        <pc:spChg chg="del">
          <ac:chgData name="Akhilvallab Kulkarni" userId="1a6bfe7f757a85cc" providerId="Windows Live" clId="Web-{881AB872-ACBC-4FBE-A7BB-81F05540B72E}" dt="2023-06-13T03:05:51.061" v="693"/>
          <ac:spMkLst>
            <pc:docMk/>
            <pc:sldMk cId="190278205" sldId="265"/>
            <ac:spMk id="2" creationId="{B5910B21-FFE1-C4A7-6F49-15845383D269}"/>
          </ac:spMkLst>
        </pc:spChg>
        <pc:spChg chg="del mod">
          <ac:chgData name="Akhilvallab Kulkarni" userId="1a6bfe7f757a85cc" providerId="Windows Live" clId="Web-{881AB872-ACBC-4FBE-A7BB-81F05540B72E}" dt="2023-06-13T03:05:39.060" v="692"/>
          <ac:spMkLst>
            <pc:docMk/>
            <pc:sldMk cId="190278205" sldId="265"/>
            <ac:spMk id="3" creationId="{BB8C843B-16D1-28A9-7F8A-1B8696FCA06D}"/>
          </ac:spMkLst>
        </pc:spChg>
        <pc:spChg chg="del">
          <ac:chgData name="Akhilvallab Kulkarni" userId="1a6bfe7f757a85cc" providerId="Windows Live" clId="Web-{881AB872-ACBC-4FBE-A7BB-81F05540B72E}" dt="2023-06-13T03:05:51.061" v="693"/>
          <ac:spMkLst>
            <pc:docMk/>
            <pc:sldMk cId="190278205" sldId="265"/>
            <ac:spMk id="4" creationId="{E6B49F07-B117-C132-5147-E33D23125E62}"/>
          </ac:spMkLst>
        </pc:spChg>
        <pc:spChg chg="add mod">
          <ac:chgData name="Akhilvallab Kulkarni" userId="1a6bfe7f757a85cc" providerId="Windows Live" clId="Web-{881AB872-ACBC-4FBE-A7BB-81F05540B72E}" dt="2023-06-13T03:14:24.092" v="1037" actId="20577"/>
          <ac:spMkLst>
            <pc:docMk/>
            <pc:sldMk cId="190278205" sldId="265"/>
            <ac:spMk id="7" creationId="{7DAA54B8-DCD7-F1DE-BEF7-3253E36883C2}"/>
          </ac:spMkLst>
        </pc:spChg>
        <pc:spChg chg="add">
          <ac:chgData name="Akhilvallab Kulkarni" userId="1a6bfe7f757a85cc" providerId="Windows Live" clId="Web-{881AB872-ACBC-4FBE-A7BB-81F05540B72E}" dt="2023-06-13T03:05:51.061" v="693"/>
          <ac:spMkLst>
            <pc:docMk/>
            <pc:sldMk cId="190278205" sldId="265"/>
            <ac:spMk id="10" creationId="{42A4FC2C-047E-45A5-965D-8E1E3BF09BC6}"/>
          </ac:spMkLst>
        </pc:spChg>
        <pc:picChg chg="add mod ord">
          <ac:chgData name="Akhilvallab Kulkarni" userId="1a6bfe7f757a85cc" providerId="Windows Live" clId="Web-{881AB872-ACBC-4FBE-A7BB-81F05540B72E}" dt="2023-06-13T03:06:09.359" v="697" actId="1076"/>
          <ac:picMkLst>
            <pc:docMk/>
            <pc:sldMk cId="190278205" sldId="265"/>
            <ac:picMk id="5" creationId="{45D74813-ED98-05C5-065D-0CD02A779FCA}"/>
          </ac:picMkLst>
        </pc:picChg>
      </pc:sldChg>
      <pc:sldChg chg="delSp modSp new mod modClrScheme chgLayout">
        <pc:chgData name="Akhilvallab Kulkarni" userId="1a6bfe7f757a85cc" providerId="Windows Live" clId="Web-{881AB872-ACBC-4FBE-A7BB-81F05540B72E}" dt="2023-06-13T03:35:17.319" v="1525" actId="20577"/>
        <pc:sldMkLst>
          <pc:docMk/>
          <pc:sldMk cId="3110211808" sldId="266"/>
        </pc:sldMkLst>
        <pc:spChg chg="mod ord">
          <ac:chgData name="Akhilvallab Kulkarni" userId="1a6bfe7f757a85cc" providerId="Windows Live" clId="Web-{881AB872-ACBC-4FBE-A7BB-81F05540B72E}" dt="2023-06-13T03:19:07.281" v="1043" actId="20577"/>
          <ac:spMkLst>
            <pc:docMk/>
            <pc:sldMk cId="3110211808" sldId="266"/>
            <ac:spMk id="2" creationId="{A7CB55A8-C898-8F4B-4BD6-2D6B36472856}"/>
          </ac:spMkLst>
        </pc:spChg>
        <pc:spChg chg="mod ord">
          <ac:chgData name="Akhilvallab Kulkarni" userId="1a6bfe7f757a85cc" providerId="Windows Live" clId="Web-{881AB872-ACBC-4FBE-A7BB-81F05540B72E}" dt="2023-06-13T03:35:17.319" v="1525" actId="20577"/>
          <ac:spMkLst>
            <pc:docMk/>
            <pc:sldMk cId="3110211808" sldId="266"/>
            <ac:spMk id="3" creationId="{D63C32F7-A8D7-A7B5-68CC-DDCB7F54013E}"/>
          </ac:spMkLst>
        </pc:spChg>
        <pc:spChg chg="del">
          <ac:chgData name="Akhilvallab Kulkarni" userId="1a6bfe7f757a85cc" providerId="Windows Live" clId="Web-{881AB872-ACBC-4FBE-A7BB-81F05540B72E}" dt="2023-06-13T03:19:03.937" v="1041"/>
          <ac:spMkLst>
            <pc:docMk/>
            <pc:sldMk cId="3110211808" sldId="266"/>
            <ac:spMk id="4" creationId="{50F81396-8470-B91A-2A9E-8BF660DE5A13}"/>
          </ac:spMkLst>
        </pc:spChg>
      </pc:sldChg>
      <pc:sldChg chg="new del">
        <pc:chgData name="Akhilvallab Kulkarni" userId="1a6bfe7f757a85cc" providerId="Windows Live" clId="Web-{881AB872-ACBC-4FBE-A7BB-81F05540B72E}" dt="2023-06-13T03:18:17.278" v="1039"/>
        <pc:sldMkLst>
          <pc:docMk/>
          <pc:sldMk cId="3855113502" sldId="266"/>
        </pc:sldMkLst>
      </pc:sldChg>
      <pc:sldChg chg="addSp delSp modSp new">
        <pc:chgData name="Akhilvallab Kulkarni" userId="1a6bfe7f757a85cc" providerId="Windows Live" clId="Web-{881AB872-ACBC-4FBE-A7BB-81F05540B72E}" dt="2023-06-13T03:30:29.380" v="1270" actId="20577"/>
        <pc:sldMkLst>
          <pc:docMk/>
          <pc:sldMk cId="2894391937" sldId="267"/>
        </pc:sldMkLst>
        <pc:spChg chg="del">
          <ac:chgData name="Akhilvallab Kulkarni" userId="1a6bfe7f757a85cc" providerId="Windows Live" clId="Web-{881AB872-ACBC-4FBE-A7BB-81F05540B72E}" dt="2023-06-13T03:28:33.951" v="1167"/>
          <ac:spMkLst>
            <pc:docMk/>
            <pc:sldMk cId="2894391937" sldId="267"/>
            <ac:spMk id="2" creationId="{898B9BDB-B33A-3FF9-4289-A750EA85F1BF}"/>
          </ac:spMkLst>
        </pc:spChg>
        <pc:spChg chg="del mod">
          <ac:chgData name="Akhilvallab Kulkarni" userId="1a6bfe7f757a85cc" providerId="Windows Live" clId="Web-{881AB872-ACBC-4FBE-A7BB-81F05540B72E}" dt="2023-06-13T03:28:26.388" v="1166"/>
          <ac:spMkLst>
            <pc:docMk/>
            <pc:sldMk cId="2894391937" sldId="267"/>
            <ac:spMk id="3" creationId="{8E5DBBEA-1952-4B5C-265B-4F08B62DB1E0}"/>
          </ac:spMkLst>
        </pc:spChg>
        <pc:spChg chg="mod">
          <ac:chgData name="Akhilvallab Kulkarni" userId="1a6bfe7f757a85cc" providerId="Windows Live" clId="Web-{881AB872-ACBC-4FBE-A7BB-81F05540B72E}" dt="2023-06-13T03:30:29.380" v="1270" actId="20577"/>
          <ac:spMkLst>
            <pc:docMk/>
            <pc:sldMk cId="2894391937" sldId="267"/>
            <ac:spMk id="4" creationId="{E6971174-3B19-AA50-D592-57E08452E5F0}"/>
          </ac:spMkLst>
        </pc:spChg>
        <pc:picChg chg="add mod ord">
          <ac:chgData name="Akhilvallab Kulkarni" userId="1a6bfe7f757a85cc" providerId="Windows Live" clId="Web-{881AB872-ACBC-4FBE-A7BB-81F05540B72E}" dt="2023-06-13T03:28:26.388" v="1166"/>
          <ac:picMkLst>
            <pc:docMk/>
            <pc:sldMk cId="2894391937" sldId="267"/>
            <ac:picMk id="5" creationId="{F196201D-47D2-F536-DA4F-A3EE63D9A979}"/>
          </ac:picMkLst>
        </pc:picChg>
      </pc:sldChg>
      <pc:sldChg chg="addSp modSp new">
        <pc:chgData name="Akhilvallab Kulkarni" userId="1a6bfe7f757a85cc" providerId="Windows Live" clId="Web-{881AB872-ACBC-4FBE-A7BB-81F05540B72E}" dt="2023-06-13T03:40:39.026" v="1545" actId="14100"/>
        <pc:sldMkLst>
          <pc:docMk/>
          <pc:sldMk cId="3679068916" sldId="268"/>
        </pc:sldMkLst>
        <pc:spChg chg="mod">
          <ac:chgData name="Akhilvallab Kulkarni" userId="1a6bfe7f757a85cc" providerId="Windows Live" clId="Web-{881AB872-ACBC-4FBE-A7BB-81F05540B72E}" dt="2023-06-13T03:40:29.729" v="1541" actId="1076"/>
          <ac:spMkLst>
            <pc:docMk/>
            <pc:sldMk cId="3679068916" sldId="268"/>
            <ac:spMk id="2" creationId="{C03F203A-1583-B5FB-4D08-FA4753673978}"/>
          </ac:spMkLst>
        </pc:spChg>
        <pc:spChg chg="mod">
          <ac:chgData name="Akhilvallab Kulkarni" userId="1a6bfe7f757a85cc" providerId="Windows Live" clId="Web-{881AB872-ACBC-4FBE-A7BB-81F05540B72E}" dt="2023-06-13T03:40:33.245" v="1542" actId="1076"/>
          <ac:spMkLst>
            <pc:docMk/>
            <pc:sldMk cId="3679068916" sldId="268"/>
            <ac:spMk id="3" creationId="{73C29B62-BDFD-78C2-AB7E-C9BDB687E284}"/>
          </ac:spMkLst>
        </pc:spChg>
        <pc:picChg chg="add mod">
          <ac:chgData name="Akhilvallab Kulkarni" userId="1a6bfe7f757a85cc" providerId="Windows Live" clId="Web-{881AB872-ACBC-4FBE-A7BB-81F05540B72E}" dt="2023-06-13T03:40:39.026" v="1545" actId="14100"/>
          <ac:picMkLst>
            <pc:docMk/>
            <pc:sldMk cId="3679068916" sldId="268"/>
            <ac:picMk id="4" creationId="{B1E1F629-DC73-0670-CA84-81BC07E1C6CC}"/>
          </ac:picMkLst>
        </pc:picChg>
      </pc:sldChg>
      <pc:sldChg chg="new del">
        <pc:chgData name="Akhilvallab Kulkarni" userId="1a6bfe7f757a85cc" providerId="Windows Live" clId="Web-{881AB872-ACBC-4FBE-A7BB-81F05540B72E}" dt="2023-06-13T03:42:25.613" v="1561"/>
        <pc:sldMkLst>
          <pc:docMk/>
          <pc:sldMk cId="4152282494" sldId="269"/>
        </pc:sldMkLst>
      </pc:sldChg>
      <pc:sldChg chg="modSp new">
        <pc:chgData name="Akhilvallab Kulkarni" userId="1a6bfe7f757a85cc" providerId="Windows Live" clId="Web-{881AB872-ACBC-4FBE-A7BB-81F05540B72E}" dt="2023-06-13T03:42:19.457" v="1560" actId="20577"/>
        <pc:sldMkLst>
          <pc:docMk/>
          <pc:sldMk cId="3488672964" sldId="270"/>
        </pc:sldMkLst>
        <pc:spChg chg="mod">
          <ac:chgData name="Akhilvallab Kulkarni" userId="1a6bfe7f757a85cc" providerId="Windows Live" clId="Web-{881AB872-ACBC-4FBE-A7BB-81F05540B72E}" dt="2023-06-13T03:41:56.234" v="1558" actId="20577"/>
          <ac:spMkLst>
            <pc:docMk/>
            <pc:sldMk cId="3488672964" sldId="270"/>
            <ac:spMk id="2" creationId="{BB2DC3AE-8D21-3695-FBB2-7F0B6E213B19}"/>
          </ac:spMkLst>
        </pc:spChg>
        <pc:spChg chg="mod">
          <ac:chgData name="Akhilvallab Kulkarni" userId="1a6bfe7f757a85cc" providerId="Windows Live" clId="Web-{881AB872-ACBC-4FBE-A7BB-81F05540B72E}" dt="2023-06-13T03:42:19.457" v="1560" actId="20577"/>
          <ac:spMkLst>
            <pc:docMk/>
            <pc:sldMk cId="3488672964" sldId="270"/>
            <ac:spMk id="3" creationId="{65747176-20BB-76F1-DD61-7DBC4BD5C0D7}"/>
          </ac:spMkLst>
        </pc:spChg>
      </pc:sldChg>
      <pc:sldChg chg="delSp modSp new">
        <pc:chgData name="Akhilvallab Kulkarni" userId="1a6bfe7f757a85cc" providerId="Windows Live" clId="Web-{881AB872-ACBC-4FBE-A7BB-81F05540B72E}" dt="2023-06-13T03:42:53.928" v="1568" actId="20577"/>
        <pc:sldMkLst>
          <pc:docMk/>
          <pc:sldMk cId="3005345067" sldId="271"/>
        </pc:sldMkLst>
        <pc:spChg chg="mod">
          <ac:chgData name="Akhilvallab Kulkarni" userId="1a6bfe7f757a85cc" providerId="Windows Live" clId="Web-{881AB872-ACBC-4FBE-A7BB-81F05540B72E}" dt="2023-06-13T03:42:53.928" v="1568" actId="20577"/>
          <ac:spMkLst>
            <pc:docMk/>
            <pc:sldMk cId="3005345067" sldId="271"/>
            <ac:spMk id="2" creationId="{1821DF7B-8ACC-D892-27FB-66244E722656}"/>
          </ac:spMkLst>
        </pc:spChg>
        <pc:spChg chg="del">
          <ac:chgData name="Akhilvallab Kulkarni" userId="1a6bfe7f757a85cc" providerId="Windows Live" clId="Web-{881AB872-ACBC-4FBE-A7BB-81F05540B72E}" dt="2023-06-13T03:42:38.552" v="1564"/>
          <ac:spMkLst>
            <pc:docMk/>
            <pc:sldMk cId="3005345067" sldId="271"/>
            <ac:spMk id="3" creationId="{AF2DCEC1-4AEA-7EFE-BDC5-B549FD4CE8C2}"/>
          </ac:spMkLst>
        </pc:spChg>
      </pc:sldChg>
      <pc:sldMasterChg chg="add addSldLayout">
        <pc:chgData name="Akhilvallab Kulkarni" userId="1a6bfe7f757a85cc" providerId="Windows Live" clId="Web-{881AB872-ACBC-4FBE-A7BB-81F05540B72E}" dt="2023-06-13T02:21:29.507" v="0"/>
        <pc:sldMasterMkLst>
          <pc:docMk/>
          <pc:sldMasterMk cId="2460954070" sldId="2147483672"/>
        </pc:sldMasterMkLst>
        <pc:sldLayoutChg chg="add">
          <pc:chgData name="Akhilvallab Kulkarni" userId="1a6bfe7f757a85cc" providerId="Windows Live" clId="Web-{881AB872-ACBC-4FBE-A7BB-81F05540B72E}" dt="2023-06-13T02:21:29.507" v="0"/>
          <pc:sldLayoutMkLst>
            <pc:docMk/>
            <pc:sldMasterMk cId="2460954070" sldId="2147483672"/>
            <pc:sldLayoutMk cId="2385387890" sldId="2147483673"/>
          </pc:sldLayoutMkLst>
        </pc:sldLayoutChg>
        <pc:sldLayoutChg chg="add">
          <pc:chgData name="Akhilvallab Kulkarni" userId="1a6bfe7f757a85cc" providerId="Windows Live" clId="Web-{881AB872-ACBC-4FBE-A7BB-81F05540B72E}" dt="2023-06-13T02:21:29.507" v="0"/>
          <pc:sldLayoutMkLst>
            <pc:docMk/>
            <pc:sldMasterMk cId="2460954070" sldId="2147483672"/>
            <pc:sldLayoutMk cId="949138452" sldId="2147483674"/>
          </pc:sldLayoutMkLst>
        </pc:sldLayoutChg>
        <pc:sldLayoutChg chg="add">
          <pc:chgData name="Akhilvallab Kulkarni" userId="1a6bfe7f757a85cc" providerId="Windows Live" clId="Web-{881AB872-ACBC-4FBE-A7BB-81F05540B72E}" dt="2023-06-13T02:21:29.507" v="0"/>
          <pc:sldLayoutMkLst>
            <pc:docMk/>
            <pc:sldMasterMk cId="2460954070" sldId="2147483672"/>
            <pc:sldLayoutMk cId="2591524520" sldId="2147483675"/>
          </pc:sldLayoutMkLst>
        </pc:sldLayoutChg>
        <pc:sldLayoutChg chg="add">
          <pc:chgData name="Akhilvallab Kulkarni" userId="1a6bfe7f757a85cc" providerId="Windows Live" clId="Web-{881AB872-ACBC-4FBE-A7BB-81F05540B72E}" dt="2023-06-13T02:21:29.507" v="0"/>
          <pc:sldLayoutMkLst>
            <pc:docMk/>
            <pc:sldMasterMk cId="2460954070" sldId="2147483672"/>
            <pc:sldLayoutMk cId="1203092039" sldId="2147483676"/>
          </pc:sldLayoutMkLst>
        </pc:sldLayoutChg>
        <pc:sldLayoutChg chg="add">
          <pc:chgData name="Akhilvallab Kulkarni" userId="1a6bfe7f757a85cc" providerId="Windows Live" clId="Web-{881AB872-ACBC-4FBE-A7BB-81F05540B72E}" dt="2023-06-13T02:21:29.507" v="0"/>
          <pc:sldLayoutMkLst>
            <pc:docMk/>
            <pc:sldMasterMk cId="2460954070" sldId="2147483672"/>
            <pc:sldLayoutMk cId="3733172339" sldId="2147483677"/>
          </pc:sldLayoutMkLst>
        </pc:sldLayoutChg>
        <pc:sldLayoutChg chg="add">
          <pc:chgData name="Akhilvallab Kulkarni" userId="1a6bfe7f757a85cc" providerId="Windows Live" clId="Web-{881AB872-ACBC-4FBE-A7BB-81F05540B72E}" dt="2023-06-13T02:21:29.507" v="0"/>
          <pc:sldLayoutMkLst>
            <pc:docMk/>
            <pc:sldMasterMk cId="2460954070" sldId="2147483672"/>
            <pc:sldLayoutMk cId="3210312558" sldId="2147483678"/>
          </pc:sldLayoutMkLst>
        </pc:sldLayoutChg>
        <pc:sldLayoutChg chg="add">
          <pc:chgData name="Akhilvallab Kulkarni" userId="1a6bfe7f757a85cc" providerId="Windows Live" clId="Web-{881AB872-ACBC-4FBE-A7BB-81F05540B72E}" dt="2023-06-13T02:21:29.507" v="0"/>
          <pc:sldLayoutMkLst>
            <pc:docMk/>
            <pc:sldMasterMk cId="2460954070" sldId="2147483672"/>
            <pc:sldLayoutMk cId="3146388984" sldId="2147483679"/>
          </pc:sldLayoutMkLst>
        </pc:sldLayoutChg>
        <pc:sldLayoutChg chg="add">
          <pc:chgData name="Akhilvallab Kulkarni" userId="1a6bfe7f757a85cc" providerId="Windows Live" clId="Web-{881AB872-ACBC-4FBE-A7BB-81F05540B72E}" dt="2023-06-13T02:21:29.507" v="0"/>
          <pc:sldLayoutMkLst>
            <pc:docMk/>
            <pc:sldMasterMk cId="2460954070" sldId="2147483672"/>
            <pc:sldLayoutMk cId="3171841454" sldId="2147483680"/>
          </pc:sldLayoutMkLst>
        </pc:sldLayoutChg>
        <pc:sldLayoutChg chg="add">
          <pc:chgData name="Akhilvallab Kulkarni" userId="1a6bfe7f757a85cc" providerId="Windows Live" clId="Web-{881AB872-ACBC-4FBE-A7BB-81F05540B72E}" dt="2023-06-13T02:21:29.507" v="0"/>
          <pc:sldLayoutMkLst>
            <pc:docMk/>
            <pc:sldMasterMk cId="2460954070" sldId="2147483672"/>
            <pc:sldLayoutMk cId="1718958274" sldId="2147483681"/>
          </pc:sldLayoutMkLst>
        </pc:sldLayoutChg>
        <pc:sldLayoutChg chg="add">
          <pc:chgData name="Akhilvallab Kulkarni" userId="1a6bfe7f757a85cc" providerId="Windows Live" clId="Web-{881AB872-ACBC-4FBE-A7BB-81F05540B72E}" dt="2023-06-13T02:21:29.507" v="0"/>
          <pc:sldLayoutMkLst>
            <pc:docMk/>
            <pc:sldMasterMk cId="2460954070" sldId="2147483672"/>
            <pc:sldLayoutMk cId="2202905451" sldId="2147483682"/>
          </pc:sldLayoutMkLst>
        </pc:sldLayoutChg>
        <pc:sldLayoutChg chg="add">
          <pc:chgData name="Akhilvallab Kulkarni" userId="1a6bfe7f757a85cc" providerId="Windows Live" clId="Web-{881AB872-ACBC-4FBE-A7BB-81F05540B72E}" dt="2023-06-13T02:21:29.507" v="0"/>
          <pc:sldLayoutMkLst>
            <pc:docMk/>
            <pc:sldMasterMk cId="2460954070" sldId="2147483672"/>
            <pc:sldLayoutMk cId="3479445657" sldId="214748368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640080" y="1243013"/>
            <a:ext cx="3855720" cy="4371974"/>
          </a:xfrm>
        </p:spPr>
        <p:txBody>
          <a:bodyPr vert="horz" lIns="91440" tIns="45720" rIns="91440" bIns="45720" rtlCol="0" anchor="ctr">
            <a:normAutofit/>
          </a:bodyPr>
          <a:lstStyle/>
          <a:p>
            <a:pPr algn="l"/>
            <a:r>
              <a:rPr lang="en-US" sz="3600" kern="1200">
                <a:solidFill>
                  <a:schemeClr val="tx2"/>
                </a:solidFill>
                <a:latin typeface="+mj-lt"/>
                <a:ea typeface="+mj-ea"/>
                <a:cs typeface="+mj-cs"/>
              </a:rPr>
              <a:t>AIRBNB Case Study</a:t>
            </a:r>
          </a:p>
        </p:txBody>
      </p:sp>
      <p:sp>
        <p:nvSpPr>
          <p:cNvPr id="3" name="Subtitle 2"/>
          <p:cNvSpPr>
            <a:spLocks noGrp="1"/>
          </p:cNvSpPr>
          <p:nvPr>
            <p:ph type="subTitle" idx="1"/>
          </p:nvPr>
        </p:nvSpPr>
        <p:spPr>
          <a:xfrm>
            <a:off x="6172200" y="804672"/>
            <a:ext cx="5221224" cy="5230368"/>
          </a:xfrm>
        </p:spPr>
        <p:txBody>
          <a:bodyPr vert="horz" lIns="91440" tIns="45720" rIns="91440" bIns="45720" rtlCol="0" anchor="ctr">
            <a:normAutofit/>
          </a:bodyPr>
          <a:lstStyle/>
          <a:p>
            <a:pPr indent="-228600" algn="l">
              <a:buFont typeface="Arial" panose="020B0604020202020204" pitchFamily="34" charset="0"/>
              <a:buChar char="•"/>
            </a:pPr>
            <a:r>
              <a:rPr lang="en-US" sz="1800">
                <a:solidFill>
                  <a:schemeClr val="tx2"/>
                </a:solidFill>
              </a:rPr>
              <a:t>By: </a:t>
            </a:r>
          </a:p>
          <a:p>
            <a:pPr indent="-228600" algn="l">
              <a:buFont typeface="Arial" panose="020B0604020202020204" pitchFamily="34" charset="0"/>
              <a:buChar char="•"/>
            </a:pPr>
            <a:r>
              <a:rPr lang="en-US" sz="1800">
                <a:solidFill>
                  <a:schemeClr val="tx2"/>
                </a:solidFill>
              </a:rPr>
              <a:t>Vijayraj KP</a:t>
            </a:r>
          </a:p>
          <a:p>
            <a:pPr indent="-228600" algn="l">
              <a:buFont typeface="Arial" panose="020B0604020202020204" pitchFamily="34" charset="0"/>
              <a:buChar char="•"/>
            </a:pPr>
            <a:r>
              <a:rPr lang="en-US" sz="1800">
                <a:solidFill>
                  <a:schemeClr val="tx2"/>
                </a:solidFill>
              </a:rPr>
              <a:t>Rudwaan</a:t>
            </a:r>
          </a:p>
          <a:p>
            <a:pPr indent="-228600" algn="l">
              <a:buFont typeface="Arial" panose="020B0604020202020204" pitchFamily="34" charset="0"/>
              <a:buChar char="•"/>
            </a:pPr>
            <a:r>
              <a:rPr lang="en-US" sz="1800">
                <a:solidFill>
                  <a:schemeClr val="tx2"/>
                </a:solidFill>
              </a:rPr>
              <a:t>Sharadhi Kulkarni</a:t>
            </a:r>
          </a:p>
        </p:txBody>
      </p:sp>
    </p:spTree>
    <p:extLst>
      <p:ext uri="{BB962C8B-B14F-4D97-AF65-F5344CB8AC3E}">
        <p14:creationId xmlns:p14="http://schemas.microsoft.com/office/powerpoint/2010/main" val="3985543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bar chart&#10;&#10;Description automatically generated">
            <a:extLst>
              <a:ext uri="{FF2B5EF4-FFF2-40B4-BE49-F238E27FC236}">
                <a16:creationId xmlns:a16="http://schemas.microsoft.com/office/drawing/2014/main" id="{F196201D-47D2-F536-DA4F-A3EE63D9A979}"/>
              </a:ext>
            </a:extLst>
          </p:cNvPr>
          <p:cNvPicPr>
            <a:picLocks noGrp="1" noChangeAspect="1"/>
          </p:cNvPicPr>
          <p:nvPr>
            <p:ph type="pic" idx="1"/>
          </p:nvPr>
        </p:nvPicPr>
        <p:blipFill>
          <a:blip r:embed="rId2"/>
          <a:srcRect l="2140" r="2140"/>
          <a:stretch/>
        </p:blipFill>
        <p:spPr>
          <a:xfrm>
            <a:off x="5183188" y="571372"/>
            <a:ext cx="6862313" cy="5173768"/>
          </a:xfrm>
        </p:spPr>
      </p:pic>
      <p:sp>
        <p:nvSpPr>
          <p:cNvPr id="4" name="Text Placeholder 3">
            <a:extLst>
              <a:ext uri="{FF2B5EF4-FFF2-40B4-BE49-F238E27FC236}">
                <a16:creationId xmlns:a16="http://schemas.microsoft.com/office/drawing/2014/main" id="{E6971174-3B19-AA50-D592-57E08452E5F0}"/>
              </a:ext>
            </a:extLst>
          </p:cNvPr>
          <p:cNvSpPr>
            <a:spLocks noGrp="1"/>
          </p:cNvSpPr>
          <p:nvPr>
            <p:ph type="body" sz="half" idx="2"/>
          </p:nvPr>
        </p:nvSpPr>
        <p:spPr>
          <a:xfrm>
            <a:off x="839788" y="576533"/>
            <a:ext cx="3932237" cy="5292455"/>
          </a:xfrm>
        </p:spPr>
        <p:txBody>
          <a:bodyPr vert="horz" lIns="91440" tIns="45720" rIns="91440" bIns="45720" rtlCol="0" anchor="t">
            <a:normAutofit/>
          </a:bodyPr>
          <a:lstStyle/>
          <a:p>
            <a:pPr marL="285750" indent="-285750">
              <a:buChar char="•"/>
            </a:pPr>
            <a:r>
              <a:rPr lang="en-US" sz="3200" dirty="0">
                <a:cs typeface="Calibri"/>
              </a:rPr>
              <a:t>Although Manhattan has highest booking and Price range. Average availability is less in Brooklyn. </a:t>
            </a:r>
          </a:p>
          <a:p>
            <a:pPr marL="285750" indent="-285750">
              <a:buChar char="•"/>
            </a:pPr>
            <a:r>
              <a:rPr lang="en-US" sz="3200" err="1">
                <a:cs typeface="Calibri"/>
              </a:rPr>
              <a:t>Statan</a:t>
            </a:r>
            <a:r>
              <a:rPr lang="en-US" sz="3200" dirty="0">
                <a:cs typeface="Calibri"/>
              </a:rPr>
              <a:t> Island has the highest availability average.</a:t>
            </a:r>
          </a:p>
        </p:txBody>
      </p:sp>
    </p:spTree>
    <p:extLst>
      <p:ext uri="{BB962C8B-B14F-4D97-AF65-F5344CB8AC3E}">
        <p14:creationId xmlns:p14="http://schemas.microsoft.com/office/powerpoint/2010/main" val="289439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55A8-C898-8F4B-4BD6-2D6B36472856}"/>
              </a:ext>
            </a:extLst>
          </p:cNvPr>
          <p:cNvSpPr>
            <a:spLocks noGrp="1"/>
          </p:cNvSpPr>
          <p:nvPr>
            <p:ph type="title"/>
          </p:nvPr>
        </p:nvSpPr>
        <p:spPr/>
        <p:txBody>
          <a:bodyPr/>
          <a:lstStyle/>
          <a:p>
            <a:r>
              <a:rPr lang="en-US" dirty="0">
                <a:ea typeface="+mj-lt"/>
                <a:cs typeface="+mj-lt"/>
              </a:rPr>
              <a:t>Recommendations</a:t>
            </a:r>
          </a:p>
        </p:txBody>
      </p:sp>
      <p:sp>
        <p:nvSpPr>
          <p:cNvPr id="3" name="Picture Placeholder 2">
            <a:extLst>
              <a:ext uri="{FF2B5EF4-FFF2-40B4-BE49-F238E27FC236}">
                <a16:creationId xmlns:a16="http://schemas.microsoft.com/office/drawing/2014/main" id="{D63C32F7-A8D7-A7B5-68CC-DDCB7F54013E}"/>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Marketing should be done for </a:t>
            </a:r>
            <a:r>
              <a:rPr lang="en-US" dirty="0" err="1">
                <a:cs typeface="Calibri"/>
              </a:rPr>
              <a:t>Statan</a:t>
            </a:r>
            <a:r>
              <a:rPr lang="en-US" dirty="0">
                <a:cs typeface="Calibri"/>
              </a:rPr>
              <a:t> Island and Bronx as it has less bookings. Also more properties should be acquired or tagged with the company in these areas.</a:t>
            </a:r>
          </a:p>
          <a:p>
            <a:r>
              <a:rPr lang="en-US" dirty="0">
                <a:cs typeface="Calibri"/>
              </a:rPr>
              <a:t>Shared Accommodation should be concentrated more as it has lease bookings.</a:t>
            </a:r>
          </a:p>
          <a:p>
            <a:r>
              <a:rPr lang="en-US" dirty="0">
                <a:cs typeface="Calibri"/>
              </a:rPr>
              <a:t>More properties can be considered in Brooklyn so work on average availability. It has the less average availability compared to other areas.</a:t>
            </a:r>
          </a:p>
          <a:p>
            <a:r>
              <a:rPr lang="en-US" dirty="0">
                <a:cs typeface="Calibri"/>
              </a:rPr>
              <a:t>Special offers can be given in </a:t>
            </a:r>
            <a:r>
              <a:rPr lang="en-US" dirty="0" err="1">
                <a:cs typeface="Calibri"/>
              </a:rPr>
              <a:t>Statan</a:t>
            </a:r>
            <a:r>
              <a:rPr lang="en-US" dirty="0">
                <a:cs typeface="Calibri"/>
              </a:rPr>
              <a:t> Island and Bronx to increase booking in those areas.</a:t>
            </a:r>
          </a:p>
          <a:p>
            <a:r>
              <a:rPr lang="en-US" dirty="0">
                <a:cs typeface="Calibri"/>
              </a:rPr>
              <a:t>Since Entire home/Apt is booked most in Mangattan and Brooklyn, Hosts in Queens can be given offers on this type of property to increase booking. </a:t>
            </a:r>
          </a:p>
          <a:p>
            <a:endParaRPr lang="en-US" dirty="0">
              <a:cs typeface="Calibri"/>
            </a:endParaRPr>
          </a:p>
        </p:txBody>
      </p:sp>
    </p:spTree>
    <p:extLst>
      <p:ext uri="{BB962C8B-B14F-4D97-AF65-F5344CB8AC3E}">
        <p14:creationId xmlns:p14="http://schemas.microsoft.com/office/powerpoint/2010/main" val="3110211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203A-1583-B5FB-4D08-FA4753673978}"/>
              </a:ext>
            </a:extLst>
          </p:cNvPr>
          <p:cNvSpPr>
            <a:spLocks noGrp="1"/>
          </p:cNvSpPr>
          <p:nvPr>
            <p:ph type="title"/>
          </p:nvPr>
        </p:nvSpPr>
        <p:spPr>
          <a:xfrm>
            <a:off x="838200" y="77578"/>
            <a:ext cx="10515600" cy="1325563"/>
          </a:xfrm>
        </p:spPr>
        <p:txBody>
          <a:bodyPr/>
          <a:lstStyle/>
          <a:p>
            <a:r>
              <a:rPr lang="en-US" dirty="0">
                <a:ea typeface="+mj-lt"/>
                <a:cs typeface="+mj-lt"/>
              </a:rPr>
              <a:t>Appendix</a:t>
            </a:r>
            <a:endParaRPr lang="en-US" dirty="0"/>
          </a:p>
        </p:txBody>
      </p:sp>
      <p:sp>
        <p:nvSpPr>
          <p:cNvPr id="3" name="Content Placeholder 2">
            <a:extLst>
              <a:ext uri="{FF2B5EF4-FFF2-40B4-BE49-F238E27FC236}">
                <a16:creationId xmlns:a16="http://schemas.microsoft.com/office/drawing/2014/main" id="{73C29B62-BDFD-78C2-AB7E-C9BDB687E284}"/>
              </a:ext>
            </a:extLst>
          </p:cNvPr>
          <p:cNvSpPr>
            <a:spLocks noGrp="1"/>
          </p:cNvSpPr>
          <p:nvPr>
            <p:ph idx="1"/>
          </p:nvPr>
        </p:nvSpPr>
        <p:spPr>
          <a:xfrm>
            <a:off x="838200" y="1164267"/>
            <a:ext cx="10515600" cy="4351338"/>
          </a:xfrm>
        </p:spPr>
        <p:txBody>
          <a:bodyPr vert="horz" lIns="91440" tIns="45720" rIns="91440" bIns="45720" rtlCol="0" anchor="t">
            <a:normAutofit/>
          </a:bodyPr>
          <a:lstStyle/>
          <a:p>
            <a:r>
              <a:rPr lang="en-US" dirty="0">
                <a:cs typeface="Calibri"/>
              </a:rPr>
              <a:t>About the data </a:t>
            </a:r>
          </a:p>
          <a:p>
            <a:pPr lvl="1"/>
            <a:r>
              <a:rPr lang="en-US" dirty="0">
                <a:cs typeface="Calibri"/>
              </a:rPr>
              <a:t>Provided with Airbnb New York City Listings Dataset till 2019 (48895 Rows * 16 Columns) </a:t>
            </a:r>
            <a:endParaRPr lang="en-US"/>
          </a:p>
        </p:txBody>
      </p:sp>
      <p:pic>
        <p:nvPicPr>
          <p:cNvPr id="4" name="Picture 4" descr="Table&#10;&#10;Description automatically generated">
            <a:extLst>
              <a:ext uri="{FF2B5EF4-FFF2-40B4-BE49-F238E27FC236}">
                <a16:creationId xmlns:a16="http://schemas.microsoft.com/office/drawing/2014/main" id="{B1E1F629-DC73-0670-CA84-81BC07E1C6CC}"/>
              </a:ext>
            </a:extLst>
          </p:cNvPr>
          <p:cNvPicPr>
            <a:picLocks noChangeAspect="1"/>
          </p:cNvPicPr>
          <p:nvPr/>
        </p:nvPicPr>
        <p:blipFill>
          <a:blip r:embed="rId2"/>
          <a:stretch>
            <a:fillRect/>
          </a:stretch>
        </p:blipFill>
        <p:spPr>
          <a:xfrm>
            <a:off x="3042249" y="2242514"/>
            <a:ext cx="4612255" cy="4155763"/>
          </a:xfrm>
          <a:prstGeom prst="rect">
            <a:avLst/>
          </a:prstGeom>
        </p:spPr>
      </p:pic>
    </p:spTree>
    <p:extLst>
      <p:ext uri="{BB962C8B-B14F-4D97-AF65-F5344CB8AC3E}">
        <p14:creationId xmlns:p14="http://schemas.microsoft.com/office/powerpoint/2010/main" val="3679068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C3AE-8D21-3695-FBB2-7F0B6E213B19}"/>
              </a:ext>
            </a:extLst>
          </p:cNvPr>
          <p:cNvSpPr>
            <a:spLocks noGrp="1"/>
          </p:cNvSpPr>
          <p:nvPr>
            <p:ph type="title"/>
          </p:nvPr>
        </p:nvSpPr>
        <p:spPr/>
        <p:txBody>
          <a:bodyPr/>
          <a:lstStyle/>
          <a:p>
            <a:r>
              <a:rPr lang="en-US" dirty="0">
                <a:cs typeface="Calibri Light"/>
              </a:rPr>
              <a:t>Assumptions</a:t>
            </a:r>
          </a:p>
        </p:txBody>
      </p:sp>
      <p:sp>
        <p:nvSpPr>
          <p:cNvPr id="3" name="Content Placeholder 2">
            <a:extLst>
              <a:ext uri="{FF2B5EF4-FFF2-40B4-BE49-F238E27FC236}">
                <a16:creationId xmlns:a16="http://schemas.microsoft.com/office/drawing/2014/main" id="{65747176-20BB-76F1-DD61-7DBC4BD5C0D7}"/>
              </a:ext>
            </a:extLst>
          </p:cNvPr>
          <p:cNvSpPr>
            <a:spLocks noGrp="1"/>
          </p:cNvSpPr>
          <p:nvPr>
            <p:ph idx="1"/>
          </p:nvPr>
        </p:nvSpPr>
        <p:spPr/>
        <p:txBody>
          <a:bodyPr vert="horz" lIns="91440" tIns="45720" rIns="91440" bIns="45720" rtlCol="0" anchor="t">
            <a:normAutofit/>
          </a:bodyPr>
          <a:lstStyle/>
          <a:p>
            <a:r>
              <a:rPr lang="en-US" dirty="0">
                <a:cs typeface="Calibri"/>
              </a:rPr>
              <a:t>As we are not aware about the nature of reviews, we have assumed that the properties which received higher number of reviews have a better customer liking.</a:t>
            </a:r>
            <a:endParaRPr lang="en-US" dirty="0"/>
          </a:p>
        </p:txBody>
      </p:sp>
    </p:spTree>
    <p:extLst>
      <p:ext uri="{BB962C8B-B14F-4D97-AF65-F5344CB8AC3E}">
        <p14:creationId xmlns:p14="http://schemas.microsoft.com/office/powerpoint/2010/main" val="3488672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DF7B-8ACC-D892-27FB-66244E722656}"/>
              </a:ext>
            </a:extLst>
          </p:cNvPr>
          <p:cNvSpPr>
            <a:spLocks noGrp="1"/>
          </p:cNvSpPr>
          <p:nvPr>
            <p:ph type="title"/>
          </p:nvPr>
        </p:nvSpPr>
        <p:spPr>
          <a:xfrm>
            <a:off x="838200" y="2622370"/>
            <a:ext cx="10515600" cy="1325563"/>
          </a:xfrm>
        </p:spPr>
        <p:txBody>
          <a:bodyPr>
            <a:normAutofit/>
          </a:bodyPr>
          <a:lstStyle/>
          <a:p>
            <a:pPr algn="ctr"/>
            <a:r>
              <a:rPr lang="en-US" sz="5400" b="1" dirty="0">
                <a:cs typeface="Calibri Light"/>
              </a:rPr>
              <a:t>Thank you</a:t>
            </a:r>
          </a:p>
        </p:txBody>
      </p:sp>
    </p:spTree>
    <p:extLst>
      <p:ext uri="{BB962C8B-B14F-4D97-AF65-F5344CB8AC3E}">
        <p14:creationId xmlns:p14="http://schemas.microsoft.com/office/powerpoint/2010/main" val="300534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D856CEE-0EF5-56C7-DEE6-A7C18B381813}"/>
              </a:ext>
            </a:extLst>
          </p:cNvPr>
          <p:cNvSpPr>
            <a:spLocks noGrp="1"/>
          </p:cNvSpPr>
          <p:nvPr>
            <p:ph type="title"/>
          </p:nvPr>
        </p:nvSpPr>
        <p:spPr>
          <a:xfrm>
            <a:off x="838200" y="713312"/>
            <a:ext cx="4038600" cy="5431376"/>
          </a:xfrm>
        </p:spPr>
        <p:txBody>
          <a:bodyPr>
            <a:normAutofit/>
          </a:bodyPr>
          <a:lstStyle/>
          <a:p>
            <a:r>
              <a:rPr lang="en-US" b="1">
                <a:latin typeface="Calibri"/>
                <a:cs typeface="Calibri"/>
              </a:rPr>
              <a:t>Contents </a:t>
            </a:r>
            <a:endParaRPr lang="en-US" b="1"/>
          </a:p>
        </p:txBody>
      </p:sp>
      <p:sp>
        <p:nvSpPr>
          <p:cNvPr id="3" name="Content Placeholder 2">
            <a:extLst>
              <a:ext uri="{FF2B5EF4-FFF2-40B4-BE49-F238E27FC236}">
                <a16:creationId xmlns:a16="http://schemas.microsoft.com/office/drawing/2014/main" id="{A8509E9A-6768-F7A4-8C4A-F51F47D01506}"/>
              </a:ext>
            </a:extLst>
          </p:cNvPr>
          <p:cNvSpPr>
            <a:spLocks noGrp="1"/>
          </p:cNvSpPr>
          <p:nvPr>
            <p:ph idx="1"/>
          </p:nvPr>
        </p:nvSpPr>
        <p:spPr>
          <a:xfrm>
            <a:off x="6095999" y="713313"/>
            <a:ext cx="5257801" cy="5431376"/>
          </a:xfrm>
        </p:spPr>
        <p:txBody>
          <a:bodyPr vert="horz" lIns="91440" tIns="45720" rIns="91440" bIns="45720" rtlCol="0" anchor="ctr">
            <a:normAutofit/>
          </a:bodyPr>
          <a:lstStyle/>
          <a:p>
            <a:r>
              <a:rPr lang="en-US" sz="2000" dirty="0">
                <a:ea typeface="+mn-lt"/>
                <a:cs typeface="+mn-lt"/>
              </a:rPr>
              <a:t>1. Introduction </a:t>
            </a:r>
            <a:endParaRPr lang="en-US" sz="2000">
              <a:ea typeface="+mn-lt"/>
              <a:cs typeface="+mn-lt"/>
            </a:endParaRPr>
          </a:p>
          <a:p>
            <a:r>
              <a:rPr lang="en-US" sz="2000" dirty="0">
                <a:ea typeface="+mn-lt"/>
                <a:cs typeface="+mn-lt"/>
              </a:rPr>
              <a:t>2. Problem Statement </a:t>
            </a:r>
          </a:p>
          <a:p>
            <a:r>
              <a:rPr lang="en-US" sz="2000" dirty="0">
                <a:ea typeface="+mn-lt"/>
                <a:cs typeface="+mn-lt"/>
              </a:rPr>
              <a:t>3. Objectives </a:t>
            </a:r>
          </a:p>
          <a:p>
            <a:r>
              <a:rPr lang="en-US" sz="2000" dirty="0">
                <a:ea typeface="+mn-lt"/>
                <a:cs typeface="+mn-lt"/>
              </a:rPr>
              <a:t>4. Key Insights </a:t>
            </a:r>
          </a:p>
          <a:p>
            <a:r>
              <a:rPr lang="en-US" sz="2000" dirty="0">
                <a:ea typeface="+mn-lt"/>
                <a:cs typeface="+mn-lt"/>
              </a:rPr>
              <a:t>5. Appendix </a:t>
            </a:r>
          </a:p>
          <a:p>
            <a:pPr lvl="1"/>
            <a:r>
              <a:rPr lang="en-US" sz="2000" dirty="0">
                <a:ea typeface="+mn-lt"/>
                <a:cs typeface="+mn-lt"/>
              </a:rPr>
              <a:t>About the data </a:t>
            </a:r>
          </a:p>
          <a:p>
            <a:pPr lvl="1"/>
            <a:r>
              <a:rPr lang="en-US" sz="2000" dirty="0">
                <a:ea typeface="+mn-lt"/>
                <a:cs typeface="+mn-lt"/>
              </a:rPr>
              <a:t>Assumptions</a:t>
            </a:r>
            <a:endParaRPr lang="en-US" sz="2000" dirty="0">
              <a:cs typeface="Calibri"/>
            </a:endParaRPr>
          </a:p>
        </p:txBody>
      </p:sp>
    </p:spTree>
    <p:extLst>
      <p:ext uri="{BB962C8B-B14F-4D97-AF65-F5344CB8AC3E}">
        <p14:creationId xmlns:p14="http://schemas.microsoft.com/office/powerpoint/2010/main" val="345255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1899-11BD-9E6D-9AB2-647B86C13DE0}"/>
              </a:ext>
            </a:extLst>
          </p:cNvPr>
          <p:cNvSpPr>
            <a:spLocks noGrp="1"/>
          </p:cNvSpPr>
          <p:nvPr>
            <p:ph type="title"/>
          </p:nvPr>
        </p:nvSpPr>
        <p:spPr/>
        <p:txBody>
          <a:bodyPr/>
          <a:lstStyle/>
          <a:p>
            <a:r>
              <a:rPr lang="en-US" dirty="0">
                <a:ea typeface="+mj-lt"/>
                <a:cs typeface="+mj-lt"/>
              </a:rPr>
              <a:t>Introduction</a:t>
            </a:r>
            <a:endParaRPr lang="en-US" dirty="0"/>
          </a:p>
        </p:txBody>
      </p:sp>
      <p:sp>
        <p:nvSpPr>
          <p:cNvPr id="3" name="Content Placeholder 2">
            <a:extLst>
              <a:ext uri="{FF2B5EF4-FFF2-40B4-BE49-F238E27FC236}">
                <a16:creationId xmlns:a16="http://schemas.microsoft.com/office/drawing/2014/main" id="{9535B8F5-3742-0868-D4AE-AC0DFAF8ECC0}"/>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Airbnb, Inc. is an American San Francisco-based company operating an online marketplace for short- and long-term homestays and experiences. The company acts as a broker and charges </a:t>
            </a:r>
            <a:r>
              <a:rPr lang="en-US">
                <a:cs typeface="Calibri"/>
              </a:rPr>
              <a:t>a commission from each booking. </a:t>
            </a:r>
            <a:endParaRPr lang="en-US" dirty="0">
              <a:cs typeface="Calibri"/>
            </a:endParaRPr>
          </a:p>
          <a:p>
            <a:r>
              <a:rPr lang="en-US" dirty="0">
                <a:cs typeface="Calibri"/>
              </a:rPr>
              <a:t> The company is credited with revolutionizing the tourism industry, while also having been the subject of intense criticism by residents of tourism hotspot cities like Barcelona and Venice for enabling an unaffordable increase in home rents, and for a lack of regulation.</a:t>
            </a:r>
          </a:p>
          <a:p>
            <a:r>
              <a:rPr lang="en-US" dirty="0">
                <a:ea typeface="+mn-lt"/>
                <a:cs typeface="+mn-lt"/>
              </a:rPr>
              <a:t>New York City is the most diverse and populated city in the United States. The city is made up of 5 burrows: Manhattan, Brooklyn, Queens, the Bronx and Staten Island, all of which were “grouped” together into a single city. It is widely recognized as the global </a:t>
            </a:r>
            <a:r>
              <a:rPr lang="en-US" dirty="0" err="1">
                <a:ea typeface="+mn-lt"/>
                <a:cs typeface="+mn-lt"/>
              </a:rPr>
              <a:t>centre</a:t>
            </a:r>
            <a:r>
              <a:rPr lang="en-US" dirty="0">
                <a:ea typeface="+mn-lt"/>
                <a:cs typeface="+mn-lt"/>
              </a:rPr>
              <a:t> for the financial services industry. It’s also the heartbeat of the American media, entertainment (along with California), telecommunications, law and advertising industries.</a:t>
            </a:r>
            <a:endParaRPr lang="en-US" dirty="0">
              <a:cs typeface="Calibri"/>
            </a:endParaRPr>
          </a:p>
        </p:txBody>
      </p:sp>
    </p:spTree>
    <p:extLst>
      <p:ext uri="{BB962C8B-B14F-4D97-AF65-F5344CB8AC3E}">
        <p14:creationId xmlns:p14="http://schemas.microsoft.com/office/powerpoint/2010/main" val="203823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D018-102E-B849-EDB7-31D20706F0C1}"/>
              </a:ext>
            </a:extLst>
          </p:cNvPr>
          <p:cNvSpPr>
            <a:spLocks noGrp="1"/>
          </p:cNvSpPr>
          <p:nvPr>
            <p:ph type="title"/>
          </p:nvPr>
        </p:nvSpPr>
        <p:spPr/>
        <p:txBody>
          <a:bodyPr/>
          <a:lstStyle/>
          <a:p>
            <a:r>
              <a:rPr lang="en-US" dirty="0">
                <a:ea typeface="+mj-lt"/>
                <a:cs typeface="+mj-lt"/>
              </a:rPr>
              <a:t>Problem statement</a:t>
            </a:r>
            <a:endParaRPr lang="en-US" dirty="0"/>
          </a:p>
        </p:txBody>
      </p:sp>
      <p:sp>
        <p:nvSpPr>
          <p:cNvPr id="3" name="Content Placeholder 2">
            <a:extLst>
              <a:ext uri="{FF2B5EF4-FFF2-40B4-BE49-F238E27FC236}">
                <a16:creationId xmlns:a16="http://schemas.microsoft.com/office/drawing/2014/main" id="{1FCB7609-CEFC-9819-E55C-FB406CAA1E0B}"/>
              </a:ext>
            </a:extLst>
          </p:cNvPr>
          <p:cNvSpPr>
            <a:spLocks noGrp="1"/>
          </p:cNvSpPr>
          <p:nvPr>
            <p:ph idx="1"/>
          </p:nvPr>
        </p:nvSpPr>
        <p:spPr/>
        <p:txBody>
          <a:bodyPr vert="horz" lIns="91440" tIns="45720" rIns="91440" bIns="45720" rtlCol="0" anchor="t">
            <a:normAutofit/>
          </a:bodyPr>
          <a:lstStyle/>
          <a:p>
            <a:r>
              <a:rPr lang="en-US" dirty="0">
                <a:ea typeface="+mn-lt"/>
                <a:cs typeface="+mn-lt"/>
              </a:rPr>
              <a:t>For the past few months, Airbnb has seen a major decline in revenue. Now that the restrictions have started lifting and people have started to travel more, Airbnb wants to make sure that it is fully prepared for this change. </a:t>
            </a:r>
          </a:p>
          <a:p>
            <a:r>
              <a:rPr lang="en-US" dirty="0">
                <a:ea typeface="+mn-lt"/>
                <a:cs typeface="+mn-lt"/>
              </a:rPr>
              <a:t>So, analysis has been done on a dataset consisting of various Airbnb listings in New York.</a:t>
            </a:r>
          </a:p>
          <a:p>
            <a:r>
              <a:rPr lang="en-US" dirty="0">
                <a:cs typeface="Calibri"/>
              </a:rPr>
              <a:t>To prepare for the next best steps that Airbnb needs to take as a business</a:t>
            </a:r>
          </a:p>
          <a:p>
            <a:r>
              <a:rPr lang="en-US" dirty="0">
                <a:cs typeface="Calibri"/>
              </a:rPr>
              <a:t>To Analyse a dataset consisting of various Airbnb listings in New York. Based on this analysis</a:t>
            </a:r>
            <a:endParaRPr lang="en-US"/>
          </a:p>
        </p:txBody>
      </p:sp>
    </p:spTree>
    <p:extLst>
      <p:ext uri="{BB962C8B-B14F-4D97-AF65-F5344CB8AC3E}">
        <p14:creationId xmlns:p14="http://schemas.microsoft.com/office/powerpoint/2010/main" val="175378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63C0-68B1-303C-CEB3-3B71F70E8849}"/>
              </a:ext>
            </a:extLst>
          </p:cNvPr>
          <p:cNvSpPr>
            <a:spLocks noGrp="1"/>
          </p:cNvSpPr>
          <p:nvPr>
            <p:ph type="title"/>
          </p:nvPr>
        </p:nvSpPr>
        <p:spPr/>
        <p:txBody>
          <a:bodyPr/>
          <a:lstStyle/>
          <a:p>
            <a:r>
              <a:rPr lang="en-US" dirty="0">
                <a:ea typeface="+mj-lt"/>
                <a:cs typeface="+mj-lt"/>
              </a:rPr>
              <a:t>Objective</a:t>
            </a:r>
            <a:endParaRPr lang="en-US" dirty="0"/>
          </a:p>
        </p:txBody>
      </p:sp>
      <p:sp>
        <p:nvSpPr>
          <p:cNvPr id="3" name="Content Placeholder 2">
            <a:extLst>
              <a:ext uri="{FF2B5EF4-FFF2-40B4-BE49-F238E27FC236}">
                <a16:creationId xmlns:a16="http://schemas.microsoft.com/office/drawing/2014/main" id="{3FF78FDA-A8E0-7CB1-5BD7-1F23D2CE0119}"/>
              </a:ext>
            </a:extLst>
          </p:cNvPr>
          <p:cNvSpPr>
            <a:spLocks noGrp="1"/>
          </p:cNvSpPr>
          <p:nvPr>
            <p:ph idx="1"/>
          </p:nvPr>
        </p:nvSpPr>
        <p:spPr/>
        <p:txBody>
          <a:bodyPr vert="horz" lIns="91440" tIns="45720" rIns="91440" bIns="45720" rtlCol="0" anchor="t">
            <a:normAutofit/>
          </a:bodyPr>
          <a:lstStyle/>
          <a:p>
            <a:r>
              <a:rPr lang="en-US" dirty="0">
                <a:ea typeface="+mn-lt"/>
                <a:cs typeface="+mn-lt"/>
              </a:rPr>
              <a:t>The presentation will focus mainly on the following points:</a:t>
            </a:r>
          </a:p>
          <a:p>
            <a:pPr lvl="1"/>
            <a:r>
              <a:rPr lang="en-US" dirty="0">
                <a:ea typeface="+mn-lt"/>
                <a:cs typeface="+mn-lt"/>
              </a:rPr>
              <a:t> Get a better understanding about Airbnb listings with respect to various parameters </a:t>
            </a:r>
            <a:endParaRPr lang="en-US">
              <a:ea typeface="+mn-lt"/>
              <a:cs typeface="+mn-lt"/>
            </a:endParaRPr>
          </a:p>
          <a:p>
            <a:pPr lvl="1"/>
            <a:r>
              <a:rPr lang="en-US" dirty="0">
                <a:ea typeface="+mn-lt"/>
                <a:cs typeface="+mn-lt"/>
              </a:rPr>
              <a:t>Property demand based on minimum nights offered </a:t>
            </a:r>
          </a:p>
          <a:p>
            <a:pPr lvl="1"/>
            <a:r>
              <a:rPr lang="en-US" dirty="0">
                <a:ea typeface="+mn-lt"/>
                <a:cs typeface="+mn-lt"/>
              </a:rPr>
              <a:t>Price range preferred by customers </a:t>
            </a:r>
            <a:endParaRPr lang="en-US">
              <a:ea typeface="+mn-lt"/>
              <a:cs typeface="+mn-lt"/>
            </a:endParaRPr>
          </a:p>
          <a:p>
            <a:pPr lvl="1"/>
            <a:r>
              <a:rPr lang="en-US" dirty="0">
                <a:ea typeface="+mn-lt"/>
                <a:cs typeface="+mn-lt"/>
              </a:rPr>
              <a:t>Understanding Price variation w.r.t Room Type &amp; </a:t>
            </a:r>
            <a:r>
              <a:rPr lang="en-US" err="1">
                <a:ea typeface="+mn-lt"/>
                <a:cs typeface="+mn-lt"/>
              </a:rPr>
              <a:t>Neighbourhood</a:t>
            </a:r>
            <a:r>
              <a:rPr lang="en-US" dirty="0">
                <a:ea typeface="+mn-lt"/>
                <a:cs typeface="+mn-lt"/>
              </a:rPr>
              <a:t> </a:t>
            </a:r>
            <a:endParaRPr lang="en-US">
              <a:ea typeface="+mn-lt"/>
              <a:cs typeface="+mn-lt"/>
            </a:endParaRPr>
          </a:p>
          <a:p>
            <a:pPr lvl="1"/>
            <a:r>
              <a:rPr lang="en-US" dirty="0">
                <a:ea typeface="+mn-lt"/>
                <a:cs typeface="+mn-lt"/>
              </a:rPr>
              <a:t>Understanding Price variation w.r.t Geography </a:t>
            </a:r>
            <a:endParaRPr lang="en-US">
              <a:ea typeface="+mn-lt"/>
              <a:cs typeface="+mn-lt"/>
            </a:endParaRPr>
          </a:p>
          <a:p>
            <a:pPr lvl="1"/>
            <a:r>
              <a:rPr lang="en-US" dirty="0">
                <a:ea typeface="+mn-lt"/>
                <a:cs typeface="+mn-lt"/>
              </a:rPr>
              <a:t>Top reviewed properties</a:t>
            </a:r>
            <a:endParaRPr lang="en-US" dirty="0">
              <a:cs typeface="Calibri"/>
            </a:endParaRPr>
          </a:p>
          <a:p>
            <a:pPr lvl="1"/>
            <a:r>
              <a:rPr lang="en-US" dirty="0">
                <a:cs typeface="Calibri"/>
              </a:rPr>
              <a:t>Availability.</a:t>
            </a:r>
          </a:p>
          <a:p>
            <a:pPr lvl="1"/>
            <a:endParaRPr lang="en-US" dirty="0">
              <a:cs typeface="Calibri"/>
            </a:endParaRPr>
          </a:p>
        </p:txBody>
      </p:sp>
    </p:spTree>
    <p:extLst>
      <p:ext uri="{BB962C8B-B14F-4D97-AF65-F5344CB8AC3E}">
        <p14:creationId xmlns:p14="http://schemas.microsoft.com/office/powerpoint/2010/main" val="260819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8" descr="Chart, box and whisker chart&#10;&#10;Description automatically generated">
            <a:extLst>
              <a:ext uri="{FF2B5EF4-FFF2-40B4-BE49-F238E27FC236}">
                <a16:creationId xmlns:a16="http://schemas.microsoft.com/office/drawing/2014/main" id="{68E95BCB-0E3F-6460-724E-031AD8658975}"/>
              </a:ext>
            </a:extLst>
          </p:cNvPr>
          <p:cNvPicPr>
            <a:picLocks noGrp="1" noChangeAspect="1"/>
          </p:cNvPicPr>
          <p:nvPr>
            <p:ph type="pic" idx="1"/>
          </p:nvPr>
        </p:nvPicPr>
        <p:blipFill rotWithShape="1">
          <a:blip r:embed="rId2"/>
          <a:srcRect r="14184"/>
          <a:stretch/>
        </p:blipFill>
        <p:spPr>
          <a:xfrm>
            <a:off x="304455" y="2118591"/>
            <a:ext cx="6728722" cy="4053609"/>
          </a:xfrm>
          <a:prstGeom prst="rect">
            <a:avLst/>
          </a:prstGeom>
        </p:spPr>
      </p:pic>
      <p:sp>
        <p:nvSpPr>
          <p:cNvPr id="4" name="Text Placeholder 3">
            <a:extLst>
              <a:ext uri="{FF2B5EF4-FFF2-40B4-BE49-F238E27FC236}">
                <a16:creationId xmlns:a16="http://schemas.microsoft.com/office/drawing/2014/main" id="{F7E3D4B0-BB95-4179-1001-49E589EA2D18}"/>
              </a:ext>
            </a:extLst>
          </p:cNvPr>
          <p:cNvSpPr>
            <a:spLocks noGrp="1"/>
          </p:cNvSpPr>
          <p:nvPr>
            <p:ph type="body" sz="half" idx="2"/>
          </p:nvPr>
        </p:nvSpPr>
        <p:spPr>
          <a:xfrm>
            <a:off x="7411453" y="2478024"/>
            <a:ext cx="3872243" cy="3694176"/>
          </a:xfrm>
        </p:spPr>
        <p:txBody>
          <a:bodyPr vert="horz" lIns="91440" tIns="45720" rIns="91440" bIns="45720" rtlCol="0" anchor="ctr">
            <a:normAutofit/>
          </a:bodyPr>
          <a:lstStyle/>
          <a:p>
            <a:pPr marL="285750" indent="-285750">
              <a:buChar char="•"/>
            </a:pPr>
            <a:r>
              <a:rPr lang="en-US" sz="1800" dirty="0">
                <a:cs typeface="Calibri" panose="020F0502020204030204"/>
              </a:rPr>
              <a:t>Figure depicts how price range is spread in different cities.</a:t>
            </a:r>
            <a:endParaRPr lang="en-US" dirty="0"/>
          </a:p>
          <a:p>
            <a:pPr marL="285750" indent="-285750">
              <a:buChar char="•"/>
            </a:pPr>
            <a:r>
              <a:rPr lang="en-US" sz="1800" dirty="0">
                <a:cs typeface="Calibri" panose="020F0502020204030204"/>
              </a:rPr>
              <a:t>Mangattan ranges from costliest to cheapest hosts.</a:t>
            </a:r>
          </a:p>
          <a:p>
            <a:pPr marL="285750" indent="-285750">
              <a:buChar char="•"/>
            </a:pPr>
            <a:r>
              <a:rPr lang="en-US" sz="1800" dirty="0">
                <a:cs typeface="Calibri" panose="020F0502020204030204"/>
              </a:rPr>
              <a:t>Brooklyn also sees similar range however there are more gaps in the range.</a:t>
            </a:r>
          </a:p>
          <a:p>
            <a:pPr marL="285750" indent="-285750">
              <a:buChar char="•"/>
            </a:pPr>
            <a:r>
              <a:rPr lang="en-US" sz="1800" dirty="0">
                <a:cs typeface="Calibri" panose="020F0502020204030204"/>
              </a:rPr>
              <a:t>Bronx sells cheapest accommodation.</a:t>
            </a:r>
          </a:p>
          <a:p>
            <a:pPr marL="285750" indent="-285750">
              <a:buChar char="•"/>
            </a:pPr>
            <a:endParaRPr lang="en-US" sz="1800" dirty="0">
              <a:cs typeface="Calibri" panose="020F0502020204030204"/>
            </a:endParaRPr>
          </a:p>
        </p:txBody>
      </p:sp>
    </p:spTree>
    <p:extLst>
      <p:ext uri="{BB962C8B-B14F-4D97-AF65-F5344CB8AC3E}">
        <p14:creationId xmlns:p14="http://schemas.microsoft.com/office/powerpoint/2010/main" val="2042803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 Placeholder 3">
            <a:extLst>
              <a:ext uri="{FF2B5EF4-FFF2-40B4-BE49-F238E27FC236}">
                <a16:creationId xmlns:a16="http://schemas.microsoft.com/office/drawing/2014/main" id="{FAC23AC2-2952-1A20-0CBF-1BE4DCCECF6C}"/>
              </a:ext>
            </a:extLst>
          </p:cNvPr>
          <p:cNvSpPr>
            <a:spLocks noGrp="1"/>
          </p:cNvSpPr>
          <p:nvPr>
            <p:ph type="body" sz="half" idx="2"/>
          </p:nvPr>
        </p:nvSpPr>
        <p:spPr>
          <a:xfrm>
            <a:off x="510321" y="508326"/>
            <a:ext cx="3886621" cy="5361949"/>
          </a:xfrm>
        </p:spPr>
        <p:txBody>
          <a:bodyPr vert="horz" lIns="91440" tIns="45720" rIns="91440" bIns="45720" rtlCol="0" anchor="ctr">
            <a:normAutofit/>
          </a:bodyPr>
          <a:lstStyle/>
          <a:p>
            <a:pPr marL="285750" indent="-285750">
              <a:buChar char="•"/>
            </a:pPr>
            <a:r>
              <a:rPr lang="en-US" sz="1800" dirty="0">
                <a:cs typeface="Calibri" panose="020F0502020204030204"/>
              </a:rPr>
              <a:t>Figure shows which neighborhood got maximum reviews.</a:t>
            </a:r>
          </a:p>
          <a:p>
            <a:pPr marL="285750" indent="-285750">
              <a:buChar char="•"/>
            </a:pPr>
            <a:r>
              <a:rPr lang="en-US" sz="1800" dirty="0">
                <a:cs typeface="Calibri" panose="020F0502020204030204"/>
              </a:rPr>
              <a:t>Hosts in Bedford-Stuyvesant has got the highest reviews followed by </a:t>
            </a:r>
            <a:r>
              <a:rPr lang="en-US" sz="1800" dirty="0" err="1">
                <a:cs typeface="Calibri" panose="020F0502020204030204"/>
              </a:rPr>
              <a:t>Willianburg</a:t>
            </a:r>
            <a:r>
              <a:rPr lang="en-US" sz="1800" dirty="0">
                <a:cs typeface="Calibri" panose="020F0502020204030204"/>
              </a:rPr>
              <a:t>. Which means these are most popular neighborhoods.</a:t>
            </a:r>
          </a:p>
          <a:p>
            <a:pPr marL="285750" indent="-285750">
              <a:buChar char="•"/>
            </a:pPr>
            <a:r>
              <a:rPr lang="en-US" sz="1800" dirty="0">
                <a:cs typeface="Calibri" panose="020F0502020204030204"/>
              </a:rPr>
              <a:t>East Elmhurst, West Village and Flashing are the least reviewed because of their less popularity and accessibility.</a:t>
            </a:r>
          </a:p>
          <a:p>
            <a:pPr marL="285750" indent="-285750">
              <a:buChar char="•"/>
            </a:pPr>
            <a:endParaRPr lang="en-US">
              <a:cs typeface="Calibri" panose="020F0502020204030204"/>
            </a:endParaRPr>
          </a:p>
          <a:p>
            <a:pPr marL="285750" indent="-285750">
              <a:buChar char="•"/>
            </a:pPr>
            <a:endParaRPr lang="en-US" sz="1800" dirty="0">
              <a:cs typeface="Calibri" panose="020F0502020204030204"/>
            </a:endParaRPr>
          </a:p>
        </p:txBody>
      </p:sp>
      <p:pic>
        <p:nvPicPr>
          <p:cNvPr id="15" name="Picture 15" descr="Chart, bar chart&#10;&#10;Description automatically generated">
            <a:extLst>
              <a:ext uri="{FF2B5EF4-FFF2-40B4-BE49-F238E27FC236}">
                <a16:creationId xmlns:a16="http://schemas.microsoft.com/office/drawing/2014/main" id="{BAE43B82-439F-67EB-1F97-1F7EC852AD1C}"/>
              </a:ext>
            </a:extLst>
          </p:cNvPr>
          <p:cNvPicPr>
            <a:picLocks noGrp="1" noChangeAspect="1"/>
          </p:cNvPicPr>
          <p:nvPr>
            <p:ph type="pic" idx="1"/>
          </p:nvPr>
        </p:nvPicPr>
        <p:blipFill>
          <a:blip r:embed="rId2"/>
          <a:srcRect t="3808" b="3808"/>
          <a:stretch/>
        </p:blipFill>
        <p:spPr>
          <a:xfrm>
            <a:off x="4742253" y="987425"/>
            <a:ext cx="7456636" cy="4959889"/>
          </a:xfrm>
        </p:spPr>
      </p:pic>
    </p:spTree>
    <p:extLst>
      <p:ext uri="{BB962C8B-B14F-4D97-AF65-F5344CB8AC3E}">
        <p14:creationId xmlns:p14="http://schemas.microsoft.com/office/powerpoint/2010/main" val="262601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5E1DA63-0284-3013-AC20-60BE2CC07E3E}"/>
              </a:ext>
            </a:extLst>
          </p:cNvPr>
          <p:cNvSpPr>
            <a:spLocks noGrp="1"/>
          </p:cNvSpPr>
          <p:nvPr>
            <p:ph type="body" sz="half" idx="2"/>
          </p:nvPr>
        </p:nvSpPr>
        <p:spPr>
          <a:xfrm>
            <a:off x="839788" y="605287"/>
            <a:ext cx="3932237" cy="5263701"/>
          </a:xfrm>
        </p:spPr>
        <p:txBody>
          <a:bodyPr vert="horz" lIns="91440" tIns="45720" rIns="91440" bIns="45720" rtlCol="0" anchor="t">
            <a:normAutofit/>
          </a:bodyPr>
          <a:lstStyle/>
          <a:p>
            <a:pPr marL="285750" indent="-285750">
              <a:buChar char="•"/>
            </a:pPr>
            <a:r>
              <a:rPr lang="en-US" sz="2000" dirty="0">
                <a:cs typeface="Calibri" panose="020F0502020204030204"/>
              </a:rPr>
              <a:t>Trent shows most available  against Price.</a:t>
            </a:r>
            <a:endParaRPr lang="en-US" sz="2000">
              <a:cs typeface="Calibri"/>
            </a:endParaRPr>
          </a:p>
          <a:p>
            <a:pPr marL="285750" indent="-285750">
              <a:buChar char="•"/>
            </a:pPr>
            <a:r>
              <a:rPr lang="en-US" sz="2000" dirty="0">
                <a:cs typeface="Calibri" panose="020F0502020204030204"/>
              </a:rPr>
              <a:t>This states that people usually book accommodation based on price. </a:t>
            </a:r>
            <a:endParaRPr lang="en-US" sz="2000">
              <a:cs typeface="Calibri"/>
            </a:endParaRPr>
          </a:p>
          <a:p>
            <a:pPr marL="285750" indent="-285750">
              <a:buChar char="•"/>
            </a:pPr>
            <a:r>
              <a:rPr lang="en-US" sz="2000" dirty="0">
                <a:cs typeface="Calibri" panose="020F0502020204030204"/>
              </a:rPr>
              <a:t>Maximum people have opted from cheaper to Maiden prices accommodation and also availability is also in the same range.</a:t>
            </a:r>
          </a:p>
          <a:p>
            <a:pPr marL="285750" indent="-285750">
              <a:buChar char="•"/>
            </a:pPr>
            <a:r>
              <a:rPr lang="en-US" sz="2000" dirty="0">
                <a:cs typeface="Calibri" panose="020F0502020204030204"/>
              </a:rPr>
              <a:t>Accommodation price ranging from 40 to 100 are highest. However accommodation price ranging from 120-240 are also available but less in number.</a:t>
            </a:r>
          </a:p>
          <a:p>
            <a:pPr marL="285750" indent="-285750">
              <a:buChar char="•"/>
            </a:pPr>
            <a:r>
              <a:rPr lang="en-US" sz="2000" dirty="0">
                <a:cs typeface="Calibri" panose="020F0502020204030204"/>
              </a:rPr>
              <a:t>Accommodation from 250 to 1000 are lease available. </a:t>
            </a:r>
          </a:p>
          <a:p>
            <a:pPr marL="285750" indent="-285750">
              <a:buChar char="•"/>
            </a:pPr>
            <a:endParaRPr lang="en-US" sz="2000" dirty="0">
              <a:cs typeface="Calibri" panose="020F0502020204030204"/>
            </a:endParaRPr>
          </a:p>
          <a:p>
            <a:pPr marL="285750" indent="-285750">
              <a:buChar char="•"/>
            </a:pPr>
            <a:endParaRPr lang="en-US" sz="2000" dirty="0">
              <a:cs typeface="Calibri" panose="020F0502020204030204"/>
            </a:endParaRPr>
          </a:p>
        </p:txBody>
      </p:sp>
      <p:pic>
        <p:nvPicPr>
          <p:cNvPr id="9" name="Picture 9" descr="Chart, histogram&#10;&#10;Description automatically generated">
            <a:extLst>
              <a:ext uri="{FF2B5EF4-FFF2-40B4-BE49-F238E27FC236}">
                <a16:creationId xmlns:a16="http://schemas.microsoft.com/office/drawing/2014/main" id="{4338A7D9-347F-2967-53CA-0BF61E75926F}"/>
              </a:ext>
            </a:extLst>
          </p:cNvPr>
          <p:cNvPicPr>
            <a:picLocks noGrp="1" noChangeAspect="1"/>
          </p:cNvPicPr>
          <p:nvPr>
            <p:ph type="pic" idx="1"/>
          </p:nvPr>
        </p:nvPicPr>
        <p:blipFill>
          <a:blip r:embed="rId2"/>
          <a:srcRect t="1198" b="1198"/>
          <a:stretch/>
        </p:blipFill>
        <p:spPr>
          <a:xfrm>
            <a:off x="5265373" y="656746"/>
            <a:ext cx="6741075" cy="5549359"/>
          </a:xfrm>
        </p:spPr>
      </p:pic>
    </p:spTree>
    <p:extLst>
      <p:ext uri="{BB962C8B-B14F-4D97-AF65-F5344CB8AC3E}">
        <p14:creationId xmlns:p14="http://schemas.microsoft.com/office/powerpoint/2010/main" val="3772293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5" descr="Chart, treemap chart&#10;&#10;Description automatically generated">
            <a:extLst>
              <a:ext uri="{FF2B5EF4-FFF2-40B4-BE49-F238E27FC236}">
                <a16:creationId xmlns:a16="http://schemas.microsoft.com/office/drawing/2014/main" id="{45D74813-ED98-05C5-065D-0CD02A779FCA}"/>
              </a:ext>
            </a:extLst>
          </p:cNvPr>
          <p:cNvPicPr>
            <a:picLocks noGrp="1" noChangeAspect="1"/>
          </p:cNvPicPr>
          <p:nvPr>
            <p:ph type="pic" idx="1"/>
          </p:nvPr>
        </p:nvPicPr>
        <p:blipFill rotWithShape="1">
          <a:blip r:embed="rId2"/>
          <a:srcRect r="8427"/>
          <a:stretch/>
        </p:blipFill>
        <p:spPr>
          <a:xfrm>
            <a:off x="4428247" y="1036452"/>
            <a:ext cx="7706245" cy="4340681"/>
          </a:xfrm>
          <a:prstGeom prst="rect">
            <a:avLst/>
          </a:prstGeom>
        </p:spPr>
      </p:pic>
      <p:sp>
        <p:nvSpPr>
          <p:cNvPr id="7" name="Text Placeholder 3">
            <a:extLst>
              <a:ext uri="{FF2B5EF4-FFF2-40B4-BE49-F238E27FC236}">
                <a16:creationId xmlns:a16="http://schemas.microsoft.com/office/drawing/2014/main" id="{7DAA54B8-DCD7-F1DE-BEF7-3253E36883C2}"/>
              </a:ext>
            </a:extLst>
          </p:cNvPr>
          <p:cNvSpPr>
            <a:spLocks noGrp="1"/>
          </p:cNvSpPr>
          <p:nvPr>
            <p:ph type="body" sz="half" idx="2"/>
          </p:nvPr>
        </p:nvSpPr>
        <p:spPr>
          <a:xfrm>
            <a:off x="422845" y="720306"/>
            <a:ext cx="3932237" cy="5263701"/>
          </a:xfrm>
        </p:spPr>
        <p:txBody>
          <a:bodyPr vert="horz" lIns="91440" tIns="45720" rIns="91440" bIns="45720" rtlCol="0" anchor="t">
            <a:normAutofit/>
          </a:bodyPr>
          <a:lstStyle/>
          <a:p>
            <a:pPr marL="285750" indent="-285750">
              <a:buChar char="•"/>
            </a:pPr>
            <a:r>
              <a:rPr lang="en-US" sz="2000" dirty="0">
                <a:cs typeface="Calibri" panose="020F0502020204030204"/>
              </a:rPr>
              <a:t>Trent shows average price against Type of room in each city</a:t>
            </a:r>
            <a:endParaRPr lang="en-US" dirty="0"/>
          </a:p>
          <a:p>
            <a:pPr marL="285750" indent="-285750">
              <a:buChar char="•"/>
            </a:pPr>
            <a:r>
              <a:rPr lang="en-US" dirty="0">
                <a:cs typeface="Calibri"/>
              </a:rPr>
              <a:t>Average price for different types of room namely Entire Home/Apt, Private room, Shared room is different from city to city.</a:t>
            </a:r>
            <a:endParaRPr lang="en-US" dirty="0"/>
          </a:p>
          <a:p>
            <a:pPr marL="285750" indent="-285750">
              <a:buChar char="•"/>
            </a:pPr>
            <a:r>
              <a:rPr lang="en-US" dirty="0">
                <a:cs typeface="Calibri" panose="020F0502020204030204"/>
              </a:rPr>
              <a:t>In previous slide we saw Manhattan having hosts with almost all types of price range. So it has highest average across all types of room. Hot selling one is Entire Home/Apt.</a:t>
            </a:r>
          </a:p>
          <a:p>
            <a:pPr marL="285750" indent="-285750">
              <a:buChar char="•"/>
            </a:pPr>
            <a:r>
              <a:rPr lang="en-US" dirty="0">
                <a:cs typeface="Calibri" panose="020F0502020204030204"/>
              </a:rPr>
              <a:t>People hardly prefer Shared room in Brooklyn. Although it is the second highest when it comes to price range but lease in Avg Shared room booking.</a:t>
            </a:r>
          </a:p>
          <a:p>
            <a:pPr marL="285750" indent="-285750">
              <a:buChar char="•"/>
            </a:pPr>
            <a:r>
              <a:rPr lang="en-US" dirty="0" err="1">
                <a:cs typeface="Calibri" panose="020F0502020204030204"/>
              </a:rPr>
              <a:t>Statan</a:t>
            </a:r>
            <a:r>
              <a:rPr lang="en-US" dirty="0">
                <a:cs typeface="Calibri" panose="020F0502020204030204"/>
              </a:rPr>
              <a:t> Island has better average for Entire Home/Apt because of its highest selling room price in that range.</a:t>
            </a:r>
          </a:p>
          <a:p>
            <a:pPr marL="285750" indent="-285750">
              <a:buChar char="•"/>
            </a:pPr>
            <a:endParaRPr lang="en-US" sz="2000" dirty="0">
              <a:cs typeface="Calibri" panose="020F0502020204030204"/>
            </a:endParaRPr>
          </a:p>
          <a:p>
            <a:pPr marL="285750" indent="-285750">
              <a:buChar char="•"/>
            </a:pPr>
            <a:endParaRPr lang="en-US" sz="2000" dirty="0">
              <a:cs typeface="Calibri" panose="020F0502020204030204"/>
            </a:endParaRPr>
          </a:p>
        </p:txBody>
      </p:sp>
    </p:spTree>
    <p:extLst>
      <p:ext uri="{BB962C8B-B14F-4D97-AF65-F5344CB8AC3E}">
        <p14:creationId xmlns:p14="http://schemas.microsoft.com/office/powerpoint/2010/main" val="1902782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office theme</vt:lpstr>
      <vt:lpstr>AIRBNB Case Study</vt:lpstr>
      <vt:lpstr>Contents </vt:lpstr>
      <vt:lpstr>Introduction</vt:lpstr>
      <vt:lpstr>Problem statement</vt:lpstr>
      <vt:lpstr>Objective</vt:lpstr>
      <vt:lpstr>PowerPoint Presentation</vt:lpstr>
      <vt:lpstr>PowerPoint Presentation</vt:lpstr>
      <vt:lpstr>PowerPoint Presentation</vt:lpstr>
      <vt:lpstr>PowerPoint Presentation</vt:lpstr>
      <vt:lpstr>PowerPoint Presentation</vt:lpstr>
      <vt:lpstr>Recommendations</vt:lpstr>
      <vt:lpstr>Appendix</vt:lpstr>
      <vt:lpstr>Assumptions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301</cp:revision>
  <dcterms:created xsi:type="dcterms:W3CDTF">2013-07-15T20:26:40Z</dcterms:created>
  <dcterms:modified xsi:type="dcterms:W3CDTF">2023-06-13T03:42:55Z</dcterms:modified>
</cp:coreProperties>
</file>