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83" r:id="rId4"/>
    <p:sldId id="263" r:id="rId5"/>
    <p:sldId id="264" r:id="rId6"/>
    <p:sldId id="265" r:id="rId7"/>
    <p:sldId id="284" r:id="rId8"/>
    <p:sldId id="267" r:id="rId9"/>
    <p:sldId id="268" r:id="rId10"/>
    <p:sldId id="269" r:id="rId11"/>
    <p:sldId id="286" r:id="rId12"/>
    <p:sldId id="270" r:id="rId13"/>
    <p:sldId id="271" r:id="rId14"/>
    <p:sldId id="272" r:id="rId15"/>
    <p:sldId id="273" r:id="rId16"/>
    <p:sldId id="274" r:id="rId17"/>
    <p:sldId id="275" r:id="rId18"/>
    <p:sldId id="276" r:id="rId19"/>
    <p:sldId id="277" r:id="rId20"/>
    <p:sldId id="278" r:id="rId21"/>
    <p:sldId id="279" r:id="rId22"/>
    <p:sldId id="280" r:id="rId23"/>
    <p:sldId id="287" r:id="rId24"/>
    <p:sldId id="282" r:id="rId25"/>
    <p:sldId id="285"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FF4E2-235C-F69D-E07D-338F6BF17B91}" v="1095" dt="2025-06-13T11:03:28.393"/>
    <p1510:client id="{9F51445E-7815-43B5-9495-D8A697153787}" v="21" dt="2025-06-14T02:38:01.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50" d="100"/>
          <a:sy n="50" d="100"/>
        </p:scale>
        <p:origin x="922"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WAJ KORISHETTY" userId="97c556658d20f945" providerId="LiveId" clId="{9F51445E-7815-43B5-9495-D8A697153787}"/>
    <pc:docChg chg="undo redo custSel addSld modSld">
      <pc:chgData name="RUDWAJ KORISHETTY" userId="97c556658d20f945" providerId="LiveId" clId="{9F51445E-7815-43B5-9495-D8A697153787}" dt="2025-06-14T02:42:32.360" v="473" actId="20577"/>
      <pc:docMkLst>
        <pc:docMk/>
      </pc:docMkLst>
      <pc:sldChg chg="addSp delSp modSp mod">
        <pc:chgData name="RUDWAJ KORISHETTY" userId="97c556658d20f945" providerId="LiveId" clId="{9F51445E-7815-43B5-9495-D8A697153787}" dt="2025-06-14T02:41:40.988" v="458" actId="403"/>
        <pc:sldMkLst>
          <pc:docMk/>
          <pc:sldMk cId="2852059102" sldId="261"/>
        </pc:sldMkLst>
        <pc:spChg chg="mod">
          <ac:chgData name="RUDWAJ KORISHETTY" userId="97c556658d20f945" providerId="LiveId" clId="{9F51445E-7815-43B5-9495-D8A697153787}" dt="2025-06-14T02:41:40.988" v="458" actId="403"/>
          <ac:spMkLst>
            <pc:docMk/>
            <pc:sldMk cId="2852059102" sldId="261"/>
            <ac:spMk id="2" creationId="{00000000-0000-0000-0000-000000000000}"/>
          </ac:spMkLst>
        </pc:spChg>
        <pc:spChg chg="mod">
          <ac:chgData name="RUDWAJ KORISHETTY" userId="97c556658d20f945" providerId="LiveId" clId="{9F51445E-7815-43B5-9495-D8A697153787}" dt="2025-06-14T01:41:11.250" v="18" actId="14100"/>
          <ac:spMkLst>
            <pc:docMk/>
            <pc:sldMk cId="2852059102" sldId="261"/>
            <ac:spMk id="3" creationId="{00000000-0000-0000-0000-000000000000}"/>
          </ac:spMkLst>
        </pc:spChg>
        <pc:spChg chg="mod">
          <ac:chgData name="RUDWAJ KORISHETTY" userId="97c556658d20f945" providerId="LiveId" clId="{9F51445E-7815-43B5-9495-D8A697153787}" dt="2025-06-14T02:41:31.750" v="455" actId="20577"/>
          <ac:spMkLst>
            <pc:docMk/>
            <pc:sldMk cId="2852059102" sldId="261"/>
            <ac:spMk id="6" creationId="{00000000-0000-0000-0000-000000000000}"/>
          </ac:spMkLst>
        </pc:spChg>
        <pc:spChg chg="add del mod">
          <ac:chgData name="RUDWAJ KORISHETTY" userId="97c556658d20f945" providerId="LiveId" clId="{9F51445E-7815-43B5-9495-D8A697153787}" dt="2025-06-14T02:41:28.297" v="453" actId="20577"/>
          <ac:spMkLst>
            <pc:docMk/>
            <pc:sldMk cId="2852059102" sldId="261"/>
            <ac:spMk id="7" creationId="{00000000-0000-0000-0000-000000000000}"/>
          </ac:spMkLst>
        </pc:spChg>
        <pc:spChg chg="add mod">
          <ac:chgData name="RUDWAJ KORISHETTY" userId="97c556658d20f945" providerId="LiveId" clId="{9F51445E-7815-43B5-9495-D8A697153787}" dt="2025-06-14T01:42:07.528" v="27" actId="1076"/>
          <ac:spMkLst>
            <pc:docMk/>
            <pc:sldMk cId="2852059102" sldId="261"/>
            <ac:spMk id="11" creationId="{873A544B-0141-E5C6-9C47-C847B8CF5FB9}"/>
          </ac:spMkLst>
        </pc:spChg>
        <pc:spChg chg="add mod">
          <ac:chgData name="RUDWAJ KORISHETTY" userId="97c556658d20f945" providerId="LiveId" clId="{9F51445E-7815-43B5-9495-D8A697153787}" dt="2025-06-14T01:43:23.203" v="65" actId="20577"/>
          <ac:spMkLst>
            <pc:docMk/>
            <pc:sldMk cId="2852059102" sldId="261"/>
            <ac:spMk id="12" creationId="{DE49B691-2A76-DD22-418D-ABE4C82C61A0}"/>
          </ac:spMkLst>
        </pc:spChg>
      </pc:sldChg>
      <pc:sldChg chg="modSp mod">
        <pc:chgData name="RUDWAJ KORISHETTY" userId="97c556658d20f945" providerId="LiveId" clId="{9F51445E-7815-43B5-9495-D8A697153787}" dt="2025-06-14T01:45:05.777" v="87" actId="14100"/>
        <pc:sldMkLst>
          <pc:docMk/>
          <pc:sldMk cId="3422279810" sldId="263"/>
        </pc:sldMkLst>
        <pc:spChg chg="mod">
          <ac:chgData name="RUDWAJ KORISHETTY" userId="97c556658d20f945" providerId="LiveId" clId="{9F51445E-7815-43B5-9495-D8A697153787}" dt="2025-06-14T01:44:58.339" v="85" actId="1076"/>
          <ac:spMkLst>
            <pc:docMk/>
            <pc:sldMk cId="3422279810" sldId="263"/>
            <ac:spMk id="2" creationId="{B9CBF4F9-E79C-26F3-B06F-BA0A595A5C28}"/>
          </ac:spMkLst>
        </pc:spChg>
        <pc:picChg chg="mod">
          <ac:chgData name="RUDWAJ KORISHETTY" userId="97c556658d20f945" providerId="LiveId" clId="{9F51445E-7815-43B5-9495-D8A697153787}" dt="2025-06-14T01:45:05.777" v="87" actId="14100"/>
          <ac:picMkLst>
            <pc:docMk/>
            <pc:sldMk cId="3422279810" sldId="263"/>
            <ac:picMk id="6" creationId="{B7685292-222E-E624-38F5-120D8862D455}"/>
          </ac:picMkLst>
        </pc:picChg>
      </pc:sldChg>
      <pc:sldChg chg="modSp mod">
        <pc:chgData name="RUDWAJ KORISHETTY" userId="97c556658d20f945" providerId="LiveId" clId="{9F51445E-7815-43B5-9495-D8A697153787}" dt="2025-06-14T01:45:36.516" v="90" actId="403"/>
        <pc:sldMkLst>
          <pc:docMk/>
          <pc:sldMk cId="1558055060" sldId="265"/>
        </pc:sldMkLst>
        <pc:spChg chg="mod">
          <ac:chgData name="RUDWAJ KORISHETTY" userId="97c556658d20f945" providerId="LiveId" clId="{9F51445E-7815-43B5-9495-D8A697153787}" dt="2025-06-14T01:45:36.516" v="90" actId="403"/>
          <ac:spMkLst>
            <pc:docMk/>
            <pc:sldMk cId="1558055060" sldId="265"/>
            <ac:spMk id="3" creationId="{A3ED9E5B-382B-26FC-DE18-71A730724406}"/>
          </ac:spMkLst>
        </pc:spChg>
      </pc:sldChg>
      <pc:sldChg chg="addSp delSp modSp mod">
        <pc:chgData name="RUDWAJ KORISHETTY" userId="97c556658d20f945" providerId="LiveId" clId="{9F51445E-7815-43B5-9495-D8A697153787}" dt="2025-06-14T01:49:51.884" v="117" actId="1076"/>
        <pc:sldMkLst>
          <pc:docMk/>
          <pc:sldMk cId="2628418953" sldId="267"/>
        </pc:sldMkLst>
        <pc:spChg chg="mod">
          <ac:chgData name="RUDWAJ KORISHETTY" userId="97c556658d20f945" providerId="LiveId" clId="{9F51445E-7815-43B5-9495-D8A697153787}" dt="2025-06-14T01:48:46.042" v="102" actId="1076"/>
          <ac:spMkLst>
            <pc:docMk/>
            <pc:sldMk cId="2628418953" sldId="267"/>
            <ac:spMk id="2" creationId="{D4402D9D-6F0B-11CE-5D14-BCA5B4DCCC32}"/>
          </ac:spMkLst>
        </pc:spChg>
        <pc:spChg chg="add del mod">
          <ac:chgData name="RUDWAJ KORISHETTY" userId="97c556658d20f945" providerId="LiveId" clId="{9F51445E-7815-43B5-9495-D8A697153787}" dt="2025-06-14T01:49:10.369" v="105" actId="931"/>
          <ac:spMkLst>
            <pc:docMk/>
            <pc:sldMk cId="2628418953" sldId="267"/>
            <ac:spMk id="4" creationId="{195BAD0D-88D7-91D5-76B7-6FB28FE559DA}"/>
          </ac:spMkLst>
        </pc:spChg>
        <pc:spChg chg="add del mod">
          <ac:chgData name="RUDWAJ KORISHETTY" userId="97c556658d20f945" providerId="LiveId" clId="{9F51445E-7815-43B5-9495-D8A697153787}" dt="2025-06-14T01:49:26.435" v="110" actId="931"/>
          <ac:spMkLst>
            <pc:docMk/>
            <pc:sldMk cId="2628418953" sldId="267"/>
            <ac:spMk id="11" creationId="{F15C547C-9C68-1826-CFAC-56939081734F}"/>
          </ac:spMkLst>
        </pc:spChg>
        <pc:picChg chg="del">
          <ac:chgData name="RUDWAJ KORISHETTY" userId="97c556658d20f945" providerId="LiveId" clId="{9F51445E-7815-43B5-9495-D8A697153787}" dt="2025-06-14T01:48:52.167" v="103" actId="478"/>
          <ac:picMkLst>
            <pc:docMk/>
            <pc:sldMk cId="2628418953" sldId="267"/>
            <ac:picMk id="9" creationId="{BC9AB78B-4B2B-067D-40FE-5160751650BB}"/>
          </ac:picMkLst>
        </pc:picChg>
        <pc:picChg chg="del">
          <ac:chgData name="RUDWAJ KORISHETTY" userId="97c556658d20f945" providerId="LiveId" clId="{9F51445E-7815-43B5-9495-D8A697153787}" dt="2025-06-14T01:48:54.147" v="104" actId="478"/>
          <ac:picMkLst>
            <pc:docMk/>
            <pc:sldMk cId="2628418953" sldId="267"/>
            <ac:picMk id="10" creationId="{2B6AC9FE-5F59-81EF-CD91-3FBAB8DFCBA5}"/>
          </ac:picMkLst>
        </pc:picChg>
        <pc:picChg chg="add mod">
          <ac:chgData name="RUDWAJ KORISHETTY" userId="97c556658d20f945" providerId="LiveId" clId="{9F51445E-7815-43B5-9495-D8A697153787}" dt="2025-06-14T01:49:19.774" v="109" actId="1076"/>
          <ac:picMkLst>
            <pc:docMk/>
            <pc:sldMk cId="2628418953" sldId="267"/>
            <ac:picMk id="13" creationId="{D5D26694-5F3E-891D-C527-2716A6D72C71}"/>
          </ac:picMkLst>
        </pc:picChg>
        <pc:picChg chg="add mod">
          <ac:chgData name="RUDWAJ KORISHETTY" userId="97c556658d20f945" providerId="LiveId" clId="{9F51445E-7815-43B5-9495-D8A697153787}" dt="2025-06-14T01:49:51.884" v="117" actId="1076"/>
          <ac:picMkLst>
            <pc:docMk/>
            <pc:sldMk cId="2628418953" sldId="267"/>
            <ac:picMk id="15" creationId="{361671E9-04C4-A2EA-B442-73ACE87370BE}"/>
          </ac:picMkLst>
        </pc:picChg>
      </pc:sldChg>
      <pc:sldChg chg="addSp delSp modSp mod">
        <pc:chgData name="RUDWAJ KORISHETTY" userId="97c556658d20f945" providerId="LiveId" clId="{9F51445E-7815-43B5-9495-D8A697153787}" dt="2025-06-14T01:50:51.477" v="142" actId="20577"/>
        <pc:sldMkLst>
          <pc:docMk/>
          <pc:sldMk cId="3743689865" sldId="268"/>
        </pc:sldMkLst>
        <pc:spChg chg="mod">
          <ac:chgData name="RUDWAJ KORISHETTY" userId="97c556658d20f945" providerId="LiveId" clId="{9F51445E-7815-43B5-9495-D8A697153787}" dt="2025-06-14T01:50:51.477" v="142" actId="20577"/>
          <ac:spMkLst>
            <pc:docMk/>
            <pc:sldMk cId="3743689865" sldId="268"/>
            <ac:spMk id="2" creationId="{EFC311B9-37EB-F88E-8746-1184C5060B71}"/>
          </ac:spMkLst>
        </pc:spChg>
        <pc:spChg chg="add del mod">
          <ac:chgData name="RUDWAJ KORISHETTY" userId="97c556658d20f945" providerId="LiveId" clId="{9F51445E-7815-43B5-9495-D8A697153787}" dt="2025-06-14T01:50:23.218" v="119" actId="931"/>
          <ac:spMkLst>
            <pc:docMk/>
            <pc:sldMk cId="3743689865" sldId="268"/>
            <ac:spMk id="8" creationId="{81D97064-6395-2945-2E2D-E9DE8B85D239}"/>
          </ac:spMkLst>
        </pc:spChg>
        <pc:picChg chg="del">
          <ac:chgData name="RUDWAJ KORISHETTY" userId="97c556658d20f945" providerId="LiveId" clId="{9F51445E-7815-43B5-9495-D8A697153787}" dt="2025-06-14T01:50:15.228" v="118" actId="478"/>
          <ac:picMkLst>
            <pc:docMk/>
            <pc:sldMk cId="3743689865" sldId="268"/>
            <ac:picMk id="6" creationId="{C300F45E-8C67-D379-46FA-C3A0508F5455}"/>
          </ac:picMkLst>
        </pc:picChg>
        <pc:picChg chg="add mod">
          <ac:chgData name="RUDWAJ KORISHETTY" userId="97c556658d20f945" providerId="LiveId" clId="{9F51445E-7815-43B5-9495-D8A697153787}" dt="2025-06-14T01:50:30.811" v="122" actId="1076"/>
          <ac:picMkLst>
            <pc:docMk/>
            <pc:sldMk cId="3743689865" sldId="268"/>
            <ac:picMk id="10" creationId="{881C97AD-CFC7-D4BE-2138-F034A6DA3E6B}"/>
          </ac:picMkLst>
        </pc:picChg>
      </pc:sldChg>
      <pc:sldChg chg="addSp delSp modSp mod">
        <pc:chgData name="RUDWAJ KORISHETTY" userId="97c556658d20f945" providerId="LiveId" clId="{9F51445E-7815-43B5-9495-D8A697153787}" dt="2025-06-14T01:54:00.145" v="195" actId="20577"/>
        <pc:sldMkLst>
          <pc:docMk/>
          <pc:sldMk cId="4070799639" sldId="269"/>
        </pc:sldMkLst>
        <pc:spChg chg="mod">
          <ac:chgData name="RUDWAJ KORISHETTY" userId="97c556658d20f945" providerId="LiveId" clId="{9F51445E-7815-43B5-9495-D8A697153787}" dt="2025-06-14T01:54:00.145" v="195" actId="20577"/>
          <ac:spMkLst>
            <pc:docMk/>
            <pc:sldMk cId="4070799639" sldId="269"/>
            <ac:spMk id="2" creationId="{FAA31924-0A42-3A18-F8D1-19E92735CA78}"/>
          </ac:spMkLst>
        </pc:spChg>
        <pc:spChg chg="add del mod">
          <ac:chgData name="RUDWAJ KORISHETTY" userId="97c556658d20f945" providerId="LiveId" clId="{9F51445E-7815-43B5-9495-D8A697153787}" dt="2025-06-14T01:51:21.857" v="165" actId="931"/>
          <ac:spMkLst>
            <pc:docMk/>
            <pc:sldMk cId="4070799639" sldId="269"/>
            <ac:spMk id="8" creationId="{B7AC9ED5-7316-EE6C-4BD8-6C1C0E33425C}"/>
          </ac:spMkLst>
        </pc:spChg>
        <pc:picChg chg="del">
          <ac:chgData name="RUDWAJ KORISHETTY" userId="97c556658d20f945" providerId="LiveId" clId="{9F51445E-7815-43B5-9495-D8A697153787}" dt="2025-06-14T01:51:09.973" v="163" actId="478"/>
          <ac:picMkLst>
            <pc:docMk/>
            <pc:sldMk cId="4070799639" sldId="269"/>
            <ac:picMk id="6" creationId="{7D048E88-405D-592A-EA7E-AA28BADC253A}"/>
          </ac:picMkLst>
        </pc:picChg>
        <pc:picChg chg="add mod ord modCrop">
          <ac:chgData name="RUDWAJ KORISHETTY" userId="97c556658d20f945" providerId="LiveId" clId="{9F51445E-7815-43B5-9495-D8A697153787}" dt="2025-06-14T01:53:43.324" v="190" actId="14100"/>
          <ac:picMkLst>
            <pc:docMk/>
            <pc:sldMk cId="4070799639" sldId="269"/>
            <ac:picMk id="10" creationId="{9F006291-7D3A-4842-E61E-B53E50E86663}"/>
          </ac:picMkLst>
        </pc:picChg>
        <pc:picChg chg="add del mod">
          <ac:chgData name="RUDWAJ KORISHETTY" userId="97c556658d20f945" providerId="LiveId" clId="{9F51445E-7815-43B5-9495-D8A697153787}" dt="2025-06-14T01:52:39.833" v="182" actId="478"/>
          <ac:picMkLst>
            <pc:docMk/>
            <pc:sldMk cId="4070799639" sldId="269"/>
            <ac:picMk id="12" creationId="{703685C4-3BBF-908C-3C57-26A075984644}"/>
          </ac:picMkLst>
        </pc:picChg>
      </pc:sldChg>
      <pc:sldChg chg="modSp mod">
        <pc:chgData name="RUDWAJ KORISHETTY" userId="97c556658d20f945" providerId="LiveId" clId="{9F51445E-7815-43B5-9495-D8A697153787}" dt="2025-06-14T01:55:56.532" v="217" actId="20577"/>
        <pc:sldMkLst>
          <pc:docMk/>
          <pc:sldMk cId="427990829" sldId="270"/>
        </pc:sldMkLst>
        <pc:spChg chg="mod">
          <ac:chgData name="RUDWAJ KORISHETTY" userId="97c556658d20f945" providerId="LiveId" clId="{9F51445E-7815-43B5-9495-D8A697153787}" dt="2025-06-14T01:55:56.532" v="217" actId="20577"/>
          <ac:spMkLst>
            <pc:docMk/>
            <pc:sldMk cId="427990829" sldId="270"/>
            <ac:spMk id="2" creationId="{D6FEE823-6BAB-B1DB-86A5-B5F670AD5AAC}"/>
          </ac:spMkLst>
        </pc:spChg>
        <pc:picChg chg="mod modCrop">
          <ac:chgData name="RUDWAJ KORISHETTY" userId="97c556658d20f945" providerId="LiveId" clId="{9F51445E-7815-43B5-9495-D8A697153787}" dt="2025-06-14T01:55:42.234" v="212" actId="1076"/>
          <ac:picMkLst>
            <pc:docMk/>
            <pc:sldMk cId="427990829" sldId="270"/>
            <ac:picMk id="6" creationId="{D89C69DC-028F-9C35-B090-19C4513613DD}"/>
          </ac:picMkLst>
        </pc:picChg>
      </pc:sldChg>
      <pc:sldChg chg="addSp delSp modSp mod">
        <pc:chgData name="RUDWAJ KORISHETTY" userId="97c556658d20f945" providerId="LiveId" clId="{9F51445E-7815-43B5-9495-D8A697153787}" dt="2025-06-14T02:02:19.026" v="233" actId="931"/>
        <pc:sldMkLst>
          <pc:docMk/>
          <pc:sldMk cId="594989313" sldId="271"/>
        </pc:sldMkLst>
        <pc:spChg chg="add del mod">
          <ac:chgData name="RUDWAJ KORISHETTY" userId="97c556658d20f945" providerId="LiveId" clId="{9F51445E-7815-43B5-9495-D8A697153787}" dt="2025-06-14T02:02:19.026" v="233" actId="931"/>
          <ac:spMkLst>
            <pc:docMk/>
            <pc:sldMk cId="594989313" sldId="271"/>
            <ac:spMk id="8" creationId="{E810D9FA-E2D7-09FD-29B6-3A31301E856B}"/>
          </ac:spMkLst>
        </pc:spChg>
        <pc:spChg chg="add del mod">
          <ac:chgData name="RUDWAJ KORISHETTY" userId="97c556658d20f945" providerId="LiveId" clId="{9F51445E-7815-43B5-9495-D8A697153787}" dt="2025-06-14T02:01:39.225" v="223" actId="478"/>
          <ac:spMkLst>
            <pc:docMk/>
            <pc:sldMk cId="594989313" sldId="271"/>
            <ac:spMk id="12" creationId="{B2D16F81-00EF-86BB-97C4-29D624FB6B97}"/>
          </ac:spMkLst>
        </pc:spChg>
        <pc:picChg chg="add del">
          <ac:chgData name="RUDWAJ KORISHETTY" userId="97c556658d20f945" providerId="LiveId" clId="{9F51445E-7815-43B5-9495-D8A697153787}" dt="2025-06-14T02:02:18.719" v="231" actId="478"/>
          <ac:picMkLst>
            <pc:docMk/>
            <pc:sldMk cId="594989313" sldId="271"/>
            <ac:picMk id="6" creationId="{A452BA6D-796F-99A2-562C-B5DAA587879B}"/>
          </ac:picMkLst>
        </pc:picChg>
        <pc:picChg chg="add del mod">
          <ac:chgData name="RUDWAJ KORISHETTY" userId="97c556658d20f945" providerId="LiveId" clId="{9F51445E-7815-43B5-9495-D8A697153787}" dt="2025-06-14T02:02:19.026" v="233" actId="931"/>
          <ac:picMkLst>
            <pc:docMk/>
            <pc:sldMk cId="594989313" sldId="271"/>
            <ac:picMk id="10" creationId="{2F986C31-4869-C29D-2E65-3E0C11EB61EC}"/>
          </ac:picMkLst>
        </pc:picChg>
      </pc:sldChg>
      <pc:sldChg chg="addSp delSp modSp mod">
        <pc:chgData name="RUDWAJ KORISHETTY" userId="97c556658d20f945" providerId="LiveId" clId="{9F51445E-7815-43B5-9495-D8A697153787}" dt="2025-06-14T02:03:44.072" v="237" actId="962"/>
        <pc:sldMkLst>
          <pc:docMk/>
          <pc:sldMk cId="1909428409" sldId="272"/>
        </pc:sldMkLst>
        <pc:spChg chg="add del mod">
          <ac:chgData name="RUDWAJ KORISHETTY" userId="97c556658d20f945" providerId="LiveId" clId="{9F51445E-7815-43B5-9495-D8A697153787}" dt="2025-06-14T02:03:43.080" v="235" actId="931"/>
          <ac:spMkLst>
            <pc:docMk/>
            <pc:sldMk cId="1909428409" sldId="272"/>
            <ac:spMk id="7" creationId="{9E48ED70-092D-C553-00DA-4C0FB776D777}"/>
          </ac:spMkLst>
        </pc:spChg>
        <pc:picChg chg="del">
          <ac:chgData name="RUDWAJ KORISHETTY" userId="97c556658d20f945" providerId="LiveId" clId="{9F51445E-7815-43B5-9495-D8A697153787}" dt="2025-06-14T02:03:35.850" v="234" actId="478"/>
          <ac:picMkLst>
            <pc:docMk/>
            <pc:sldMk cId="1909428409" sldId="272"/>
            <ac:picMk id="6" creationId="{AC6A5CB5-92DF-656B-38B2-99713B3870EF}"/>
          </ac:picMkLst>
        </pc:picChg>
        <pc:picChg chg="add mod">
          <ac:chgData name="RUDWAJ KORISHETTY" userId="97c556658d20f945" providerId="LiveId" clId="{9F51445E-7815-43B5-9495-D8A697153787}" dt="2025-06-14T02:03:44.072" v="237" actId="962"/>
          <ac:picMkLst>
            <pc:docMk/>
            <pc:sldMk cId="1909428409" sldId="272"/>
            <ac:picMk id="9" creationId="{C0D1AB6E-5582-F9C8-5F67-F0482EB4B973}"/>
          </ac:picMkLst>
        </pc:picChg>
      </pc:sldChg>
      <pc:sldChg chg="addSp delSp modSp mod">
        <pc:chgData name="RUDWAJ KORISHETTY" userId="97c556658d20f945" providerId="LiveId" clId="{9F51445E-7815-43B5-9495-D8A697153787}" dt="2025-06-14T02:06:42.261" v="252" actId="1076"/>
        <pc:sldMkLst>
          <pc:docMk/>
          <pc:sldMk cId="1964339071" sldId="274"/>
        </pc:sldMkLst>
        <pc:spChg chg="mod">
          <ac:chgData name="RUDWAJ KORISHETTY" userId="97c556658d20f945" providerId="LiveId" clId="{9F51445E-7815-43B5-9495-D8A697153787}" dt="2025-06-14T02:04:47.882" v="239" actId="1076"/>
          <ac:spMkLst>
            <pc:docMk/>
            <pc:sldMk cId="1964339071" sldId="274"/>
            <ac:spMk id="2" creationId="{0EB6E0CA-8917-B02A-8352-EABF1176E2AC}"/>
          </ac:spMkLst>
        </pc:spChg>
        <pc:spChg chg="add del mod">
          <ac:chgData name="RUDWAJ KORISHETTY" userId="97c556658d20f945" providerId="LiveId" clId="{9F51445E-7815-43B5-9495-D8A697153787}" dt="2025-06-14T02:05:01.554" v="240" actId="931"/>
          <ac:spMkLst>
            <pc:docMk/>
            <pc:sldMk cId="1964339071" sldId="274"/>
            <ac:spMk id="7" creationId="{96BA7D47-E0A1-AC35-C048-D410EFCF07B0}"/>
          </ac:spMkLst>
        </pc:spChg>
        <pc:spChg chg="add del mod">
          <ac:chgData name="RUDWAJ KORISHETTY" userId="97c556658d20f945" providerId="LiveId" clId="{9F51445E-7815-43B5-9495-D8A697153787}" dt="2025-06-14T02:06:30.777" v="246" actId="931"/>
          <ac:spMkLst>
            <pc:docMk/>
            <pc:sldMk cId="1964339071" sldId="274"/>
            <ac:spMk id="12" creationId="{DC5FA360-3BA7-85EE-67BE-237BCD520A74}"/>
          </ac:spMkLst>
        </pc:spChg>
        <pc:picChg chg="del">
          <ac:chgData name="RUDWAJ KORISHETTY" userId="97c556658d20f945" providerId="LiveId" clId="{9F51445E-7815-43B5-9495-D8A697153787}" dt="2025-06-14T02:04:43.481" v="238" actId="478"/>
          <ac:picMkLst>
            <pc:docMk/>
            <pc:sldMk cId="1964339071" sldId="274"/>
            <ac:picMk id="6" creationId="{238BA894-A070-7971-7ACF-B761C45D55EE}"/>
          </ac:picMkLst>
        </pc:picChg>
        <pc:picChg chg="add del mod">
          <ac:chgData name="RUDWAJ KORISHETTY" userId="97c556658d20f945" providerId="LiveId" clId="{9F51445E-7815-43B5-9495-D8A697153787}" dt="2025-06-14T02:06:23.570" v="245" actId="478"/>
          <ac:picMkLst>
            <pc:docMk/>
            <pc:sldMk cId="1964339071" sldId="274"/>
            <ac:picMk id="10" creationId="{BFC0B547-5170-9FFD-3D91-37CB66C8294E}"/>
          </ac:picMkLst>
        </pc:picChg>
        <pc:picChg chg="add mod">
          <ac:chgData name="RUDWAJ KORISHETTY" userId="97c556658d20f945" providerId="LiveId" clId="{9F51445E-7815-43B5-9495-D8A697153787}" dt="2025-06-14T02:06:42.261" v="252" actId="1076"/>
          <ac:picMkLst>
            <pc:docMk/>
            <pc:sldMk cId="1964339071" sldId="274"/>
            <ac:picMk id="14" creationId="{3C9A1AAB-89D7-755B-6AA1-28AA4BD214CB}"/>
          </ac:picMkLst>
        </pc:picChg>
      </pc:sldChg>
      <pc:sldChg chg="addSp delSp modSp mod">
        <pc:chgData name="RUDWAJ KORISHETTY" userId="97c556658d20f945" providerId="LiveId" clId="{9F51445E-7815-43B5-9495-D8A697153787}" dt="2025-06-14T02:07:26.865" v="257" actId="1076"/>
        <pc:sldMkLst>
          <pc:docMk/>
          <pc:sldMk cId="3155672736" sldId="275"/>
        </pc:sldMkLst>
        <pc:spChg chg="add del mod">
          <ac:chgData name="RUDWAJ KORISHETTY" userId="97c556658d20f945" providerId="LiveId" clId="{9F51445E-7815-43B5-9495-D8A697153787}" dt="2025-06-14T02:07:20.724" v="253" actId="931"/>
          <ac:spMkLst>
            <pc:docMk/>
            <pc:sldMk cId="3155672736" sldId="275"/>
            <ac:spMk id="7" creationId="{D9336C4A-4E61-ECD9-0CA4-A4D5F74ED77C}"/>
          </ac:spMkLst>
        </pc:spChg>
        <pc:picChg chg="del">
          <ac:chgData name="RUDWAJ KORISHETTY" userId="97c556658d20f945" providerId="LiveId" clId="{9F51445E-7815-43B5-9495-D8A697153787}" dt="2025-06-14T02:05:43.728" v="244" actId="478"/>
          <ac:picMkLst>
            <pc:docMk/>
            <pc:sldMk cId="3155672736" sldId="275"/>
            <ac:picMk id="6" creationId="{62B0D6CF-DFF5-CA29-5224-1166DD761786}"/>
          </ac:picMkLst>
        </pc:picChg>
        <pc:picChg chg="add mod">
          <ac:chgData name="RUDWAJ KORISHETTY" userId="97c556658d20f945" providerId="LiveId" clId="{9F51445E-7815-43B5-9495-D8A697153787}" dt="2025-06-14T02:07:26.865" v="257" actId="1076"/>
          <ac:picMkLst>
            <pc:docMk/>
            <pc:sldMk cId="3155672736" sldId="275"/>
            <ac:picMk id="10" creationId="{F24E9848-D18D-764F-7244-E9B555671DC9}"/>
          </ac:picMkLst>
        </pc:picChg>
      </pc:sldChg>
      <pc:sldChg chg="addSp delSp modSp mod">
        <pc:chgData name="RUDWAJ KORISHETTY" userId="97c556658d20f945" providerId="LiveId" clId="{9F51445E-7815-43B5-9495-D8A697153787}" dt="2025-06-14T02:08:07.325" v="264" actId="1076"/>
        <pc:sldMkLst>
          <pc:docMk/>
          <pc:sldMk cId="2660120997" sldId="276"/>
        </pc:sldMkLst>
        <pc:spChg chg="add del mod">
          <ac:chgData name="RUDWAJ KORISHETTY" userId="97c556658d20f945" providerId="LiveId" clId="{9F51445E-7815-43B5-9495-D8A697153787}" dt="2025-06-14T02:07:56.420" v="259" actId="931"/>
          <ac:spMkLst>
            <pc:docMk/>
            <pc:sldMk cId="2660120997" sldId="276"/>
            <ac:spMk id="7" creationId="{F6DE669B-30B9-31BD-7B04-02ED68C3B2F2}"/>
          </ac:spMkLst>
        </pc:spChg>
        <pc:picChg chg="del">
          <ac:chgData name="RUDWAJ KORISHETTY" userId="97c556658d20f945" providerId="LiveId" clId="{9F51445E-7815-43B5-9495-D8A697153787}" dt="2025-06-14T02:07:32.189" v="258" actId="478"/>
          <ac:picMkLst>
            <pc:docMk/>
            <pc:sldMk cId="2660120997" sldId="276"/>
            <ac:picMk id="6" creationId="{2C2AA214-68E8-A1D2-2AE6-6FD3F93BD90F}"/>
          </ac:picMkLst>
        </pc:picChg>
        <pc:picChg chg="add mod">
          <ac:chgData name="RUDWAJ KORISHETTY" userId="97c556658d20f945" providerId="LiveId" clId="{9F51445E-7815-43B5-9495-D8A697153787}" dt="2025-06-14T02:08:07.325" v="264" actId="1076"/>
          <ac:picMkLst>
            <pc:docMk/>
            <pc:sldMk cId="2660120997" sldId="276"/>
            <ac:picMk id="10" creationId="{1BCA0093-E685-8690-FFE1-BE64DE01278D}"/>
          </ac:picMkLst>
        </pc:picChg>
      </pc:sldChg>
      <pc:sldChg chg="addSp delSp modSp mod">
        <pc:chgData name="RUDWAJ KORISHETTY" userId="97c556658d20f945" providerId="LiveId" clId="{9F51445E-7815-43B5-9495-D8A697153787}" dt="2025-06-14T02:42:32.360" v="473" actId="20577"/>
        <pc:sldMkLst>
          <pc:docMk/>
          <pc:sldMk cId="3523385517" sldId="277"/>
        </pc:sldMkLst>
        <pc:spChg chg="mod">
          <ac:chgData name="RUDWAJ KORISHETTY" userId="97c556658d20f945" providerId="LiveId" clId="{9F51445E-7815-43B5-9495-D8A697153787}" dt="2025-06-14T02:42:32.360" v="473" actId="20577"/>
          <ac:spMkLst>
            <pc:docMk/>
            <pc:sldMk cId="3523385517" sldId="277"/>
            <ac:spMk id="2" creationId="{3D953D94-69EA-A2C8-661A-C547A69E8A52}"/>
          </ac:spMkLst>
        </pc:spChg>
        <pc:spChg chg="add del mod">
          <ac:chgData name="RUDWAJ KORISHETTY" userId="97c556658d20f945" providerId="LiveId" clId="{9F51445E-7815-43B5-9495-D8A697153787}" dt="2025-06-14T02:08:33.414" v="266" actId="931"/>
          <ac:spMkLst>
            <pc:docMk/>
            <pc:sldMk cId="3523385517" sldId="277"/>
            <ac:spMk id="7" creationId="{B7368A45-8491-ED46-CC98-CD3F1B9E13E8}"/>
          </ac:spMkLst>
        </pc:spChg>
        <pc:picChg chg="del">
          <ac:chgData name="RUDWAJ KORISHETTY" userId="97c556658d20f945" providerId="LiveId" clId="{9F51445E-7815-43B5-9495-D8A697153787}" dt="2025-06-14T02:08:13.387" v="265" actId="478"/>
          <ac:picMkLst>
            <pc:docMk/>
            <pc:sldMk cId="3523385517" sldId="277"/>
            <ac:picMk id="6" creationId="{88A51785-1321-6DDC-6B7A-7F724A61492F}"/>
          </ac:picMkLst>
        </pc:picChg>
        <pc:picChg chg="add mod">
          <ac:chgData name="RUDWAJ KORISHETTY" userId="97c556658d20f945" providerId="LiveId" clId="{9F51445E-7815-43B5-9495-D8A697153787}" dt="2025-06-14T02:08:38.824" v="270" actId="1076"/>
          <ac:picMkLst>
            <pc:docMk/>
            <pc:sldMk cId="3523385517" sldId="277"/>
            <ac:picMk id="10" creationId="{0BA32E7D-D6DC-C7E8-A1DD-EB8AAAC42915}"/>
          </ac:picMkLst>
        </pc:picChg>
      </pc:sldChg>
      <pc:sldChg chg="modSp mod">
        <pc:chgData name="RUDWAJ KORISHETTY" userId="97c556658d20f945" providerId="LiveId" clId="{9F51445E-7815-43B5-9495-D8A697153787}" dt="2025-06-14T02:14:12.937" v="272" actId="14100"/>
        <pc:sldMkLst>
          <pc:docMk/>
          <pc:sldMk cId="114976140" sldId="278"/>
        </pc:sldMkLst>
        <pc:picChg chg="mod">
          <ac:chgData name="RUDWAJ KORISHETTY" userId="97c556658d20f945" providerId="LiveId" clId="{9F51445E-7815-43B5-9495-D8A697153787}" dt="2025-06-14T02:14:12.937" v="272" actId="14100"/>
          <ac:picMkLst>
            <pc:docMk/>
            <pc:sldMk cId="114976140" sldId="278"/>
            <ac:picMk id="6" creationId="{AC9799D9-F1EF-6B73-D57D-FD2F287B183F}"/>
          </ac:picMkLst>
        </pc:picChg>
      </pc:sldChg>
      <pc:sldChg chg="addSp delSp modSp mod">
        <pc:chgData name="RUDWAJ KORISHETTY" userId="97c556658d20f945" providerId="LiveId" clId="{9F51445E-7815-43B5-9495-D8A697153787}" dt="2025-06-14T02:39:15.379" v="357" actId="5793"/>
        <pc:sldMkLst>
          <pc:docMk/>
          <pc:sldMk cId="1135882008" sldId="279"/>
        </pc:sldMkLst>
        <pc:spChg chg="add mod">
          <ac:chgData name="RUDWAJ KORISHETTY" userId="97c556658d20f945" providerId="LiveId" clId="{9F51445E-7815-43B5-9495-D8A697153787}" dt="2025-06-14T02:39:15.379" v="357" actId="5793"/>
          <ac:spMkLst>
            <pc:docMk/>
            <pc:sldMk cId="1135882008" sldId="279"/>
            <ac:spMk id="8" creationId="{E467493A-8067-B1E8-A8F4-8228E52DA7BB}"/>
          </ac:spMkLst>
        </pc:spChg>
        <pc:picChg chg="del">
          <ac:chgData name="RUDWAJ KORISHETTY" userId="97c556658d20f945" providerId="LiveId" clId="{9F51445E-7815-43B5-9495-D8A697153787}" dt="2025-06-14T02:19:45.916" v="280" actId="478"/>
          <ac:picMkLst>
            <pc:docMk/>
            <pc:sldMk cId="1135882008" sldId="279"/>
            <ac:picMk id="6" creationId="{F5BF23EB-EB4D-5002-40AD-BD991ED2C2EB}"/>
          </ac:picMkLst>
        </pc:picChg>
      </pc:sldChg>
      <pc:sldChg chg="modSp mod">
        <pc:chgData name="RUDWAJ KORISHETTY" userId="97c556658d20f945" providerId="LiveId" clId="{9F51445E-7815-43B5-9495-D8A697153787}" dt="2025-06-14T02:14:58.699" v="279" actId="14100"/>
        <pc:sldMkLst>
          <pc:docMk/>
          <pc:sldMk cId="680420648" sldId="280"/>
        </pc:sldMkLst>
        <pc:picChg chg="mod">
          <ac:chgData name="RUDWAJ KORISHETTY" userId="97c556658d20f945" providerId="LiveId" clId="{9F51445E-7815-43B5-9495-D8A697153787}" dt="2025-06-14T02:14:58.699" v="279" actId="14100"/>
          <ac:picMkLst>
            <pc:docMk/>
            <pc:sldMk cId="680420648" sldId="280"/>
            <ac:picMk id="6" creationId="{6705C872-5966-5037-F4E9-A7CDBD86BA2F}"/>
          </ac:picMkLst>
        </pc:picChg>
      </pc:sldChg>
      <pc:sldChg chg="modSp mod">
        <pc:chgData name="RUDWAJ KORISHETTY" userId="97c556658d20f945" providerId="LiveId" clId="{9F51445E-7815-43B5-9495-D8A697153787}" dt="2025-06-14T02:14:47.936" v="277" actId="27636"/>
        <pc:sldMkLst>
          <pc:docMk/>
          <pc:sldMk cId="2062359063" sldId="282"/>
        </pc:sldMkLst>
        <pc:spChg chg="mod">
          <ac:chgData name="RUDWAJ KORISHETTY" userId="97c556658d20f945" providerId="LiveId" clId="{9F51445E-7815-43B5-9495-D8A697153787}" dt="2025-06-14T02:14:47.936" v="277" actId="27636"/>
          <ac:spMkLst>
            <pc:docMk/>
            <pc:sldMk cId="2062359063" sldId="282"/>
            <ac:spMk id="3" creationId="{58787B10-DBD1-1538-9707-BD9DFAFE839B}"/>
          </ac:spMkLst>
        </pc:spChg>
      </pc:sldChg>
      <pc:sldChg chg="modSp mod">
        <pc:chgData name="RUDWAJ KORISHETTY" userId="97c556658d20f945" providerId="LiveId" clId="{9F51445E-7815-43B5-9495-D8A697153787}" dt="2025-06-14T01:44:39.406" v="83" actId="20577"/>
        <pc:sldMkLst>
          <pc:docMk/>
          <pc:sldMk cId="3991909588" sldId="283"/>
        </pc:sldMkLst>
        <pc:spChg chg="mod">
          <ac:chgData name="RUDWAJ KORISHETTY" userId="97c556658d20f945" providerId="LiveId" clId="{9F51445E-7815-43B5-9495-D8A697153787}" dt="2025-06-14T01:44:39.406" v="83" actId="20577"/>
          <ac:spMkLst>
            <pc:docMk/>
            <pc:sldMk cId="3991909588" sldId="283"/>
            <ac:spMk id="3" creationId="{366D4B23-DC24-3B67-E1BC-F9D4B1BB4990}"/>
          </ac:spMkLst>
        </pc:spChg>
      </pc:sldChg>
      <pc:sldChg chg="modSp mod">
        <pc:chgData name="RUDWAJ KORISHETTY" userId="97c556658d20f945" providerId="LiveId" clId="{9F51445E-7815-43B5-9495-D8A697153787}" dt="2025-06-14T01:46:54.387" v="101" actId="1076"/>
        <pc:sldMkLst>
          <pc:docMk/>
          <pc:sldMk cId="2581660939" sldId="284"/>
        </pc:sldMkLst>
        <pc:spChg chg="mod">
          <ac:chgData name="RUDWAJ KORISHETTY" userId="97c556658d20f945" providerId="LiveId" clId="{9F51445E-7815-43B5-9495-D8A697153787}" dt="2025-06-14T01:46:54.387" v="101" actId="1076"/>
          <ac:spMkLst>
            <pc:docMk/>
            <pc:sldMk cId="2581660939" sldId="284"/>
            <ac:spMk id="2" creationId="{EE4C251C-638C-8CB1-A8EB-69E023586F9B}"/>
          </ac:spMkLst>
        </pc:spChg>
        <pc:spChg chg="mod">
          <ac:chgData name="RUDWAJ KORISHETTY" userId="97c556658d20f945" providerId="LiveId" clId="{9F51445E-7815-43B5-9495-D8A697153787}" dt="2025-06-14T01:46:46.905" v="100" actId="1076"/>
          <ac:spMkLst>
            <pc:docMk/>
            <pc:sldMk cId="2581660939" sldId="284"/>
            <ac:spMk id="3" creationId="{BB4EC1D8-1E08-CB50-6167-674BFE47161B}"/>
          </ac:spMkLst>
        </pc:spChg>
      </pc:sldChg>
      <pc:sldChg chg="addSp delSp modSp add mod">
        <pc:chgData name="RUDWAJ KORISHETTY" userId="97c556658d20f945" providerId="LiveId" clId="{9F51445E-7815-43B5-9495-D8A697153787}" dt="2025-06-14T01:54:32.288" v="203" actId="1076"/>
        <pc:sldMkLst>
          <pc:docMk/>
          <pc:sldMk cId="511096119" sldId="286"/>
        </pc:sldMkLst>
        <pc:spChg chg="add del mod">
          <ac:chgData name="RUDWAJ KORISHETTY" userId="97c556658d20f945" providerId="LiveId" clId="{9F51445E-7815-43B5-9495-D8A697153787}" dt="2025-06-14T01:54:20.487" v="198" actId="931"/>
          <ac:spMkLst>
            <pc:docMk/>
            <pc:sldMk cId="511096119" sldId="286"/>
            <ac:spMk id="6" creationId="{5A7B1D62-97EC-9D2F-B4F3-026BFDBDA2D5}"/>
          </ac:spMkLst>
        </pc:spChg>
        <pc:picChg chg="add mod">
          <ac:chgData name="RUDWAJ KORISHETTY" userId="97c556658d20f945" providerId="LiveId" clId="{9F51445E-7815-43B5-9495-D8A697153787}" dt="2025-06-14T01:54:32.288" v="203" actId="1076"/>
          <ac:picMkLst>
            <pc:docMk/>
            <pc:sldMk cId="511096119" sldId="286"/>
            <ac:picMk id="9" creationId="{071FE442-CE4B-4E5B-FE2F-1BC074074A60}"/>
          </ac:picMkLst>
        </pc:picChg>
        <pc:picChg chg="del">
          <ac:chgData name="RUDWAJ KORISHETTY" userId="97c556658d20f945" providerId="LiveId" clId="{9F51445E-7815-43B5-9495-D8A697153787}" dt="2025-06-14T01:54:13.498" v="197" actId="478"/>
          <ac:picMkLst>
            <pc:docMk/>
            <pc:sldMk cId="511096119" sldId="286"/>
            <ac:picMk id="10" creationId="{9DF8DF6F-3C58-CE06-BE03-EFE52C368DAE}"/>
          </ac:picMkLst>
        </pc:picChg>
      </pc:sldChg>
      <pc:sldChg chg="addSp delSp modSp add mod">
        <pc:chgData name="RUDWAJ KORISHETTY" userId="97c556658d20f945" providerId="LiveId" clId="{9F51445E-7815-43B5-9495-D8A697153787}" dt="2025-06-14T02:38:11.939" v="306" actId="1076"/>
        <pc:sldMkLst>
          <pc:docMk/>
          <pc:sldMk cId="997277260" sldId="287"/>
        </pc:sldMkLst>
        <pc:spChg chg="add del mod">
          <ac:chgData name="RUDWAJ KORISHETTY" userId="97c556658d20f945" providerId="LiveId" clId="{9F51445E-7815-43B5-9495-D8A697153787}" dt="2025-06-14T02:21:29.906" v="283" actId="931"/>
          <ac:spMkLst>
            <pc:docMk/>
            <pc:sldMk cId="997277260" sldId="287"/>
            <ac:spMk id="7" creationId="{B2D010A1-A9FD-36D0-DB07-C922C4214CB1}"/>
          </ac:spMkLst>
        </pc:spChg>
        <pc:spChg chg="add del mod">
          <ac:chgData name="RUDWAJ KORISHETTY" userId="97c556658d20f945" providerId="LiveId" clId="{9F51445E-7815-43B5-9495-D8A697153787}" dt="2025-06-14T02:38:01.433" v="302" actId="931"/>
          <ac:spMkLst>
            <pc:docMk/>
            <pc:sldMk cId="997277260" sldId="287"/>
            <ac:spMk id="21" creationId="{3ED59579-143E-205B-1C1C-19156C84EDBF}"/>
          </ac:spMkLst>
        </pc:spChg>
        <pc:grpChg chg="mod">
          <ac:chgData name="RUDWAJ KORISHETTY" userId="97c556658d20f945" providerId="LiveId" clId="{9F51445E-7815-43B5-9495-D8A697153787}" dt="2025-06-14T02:37:32.214" v="299"/>
          <ac:grpSpMkLst>
            <pc:docMk/>
            <pc:sldMk cId="997277260" sldId="287"/>
            <ac:grpSpMk id="18" creationId="{FB549507-0CF6-8026-2358-0614BC22BD89}"/>
          </ac:grpSpMkLst>
        </pc:grpChg>
        <pc:picChg chg="del">
          <ac:chgData name="RUDWAJ KORISHETTY" userId="97c556658d20f945" providerId="LiveId" clId="{9F51445E-7815-43B5-9495-D8A697153787}" dt="2025-06-14T02:21:18.575" v="282" actId="478"/>
          <ac:picMkLst>
            <pc:docMk/>
            <pc:sldMk cId="997277260" sldId="287"/>
            <ac:picMk id="6" creationId="{7C671AF5-F5A7-B480-ACEF-D0580E62F8DB}"/>
          </ac:picMkLst>
        </pc:picChg>
        <pc:picChg chg="add del mod">
          <ac:chgData name="RUDWAJ KORISHETTY" userId="97c556658d20f945" providerId="LiveId" clId="{9F51445E-7815-43B5-9495-D8A697153787}" dt="2025-06-14T02:37:55.062" v="301" actId="478"/>
          <ac:picMkLst>
            <pc:docMk/>
            <pc:sldMk cId="997277260" sldId="287"/>
            <ac:picMk id="10" creationId="{1330E7C7-34A7-478C-B24D-FDA35CD3DA21}"/>
          </ac:picMkLst>
        </pc:picChg>
        <pc:picChg chg="add mod">
          <ac:chgData name="RUDWAJ KORISHETTY" userId="97c556658d20f945" providerId="LiveId" clId="{9F51445E-7815-43B5-9495-D8A697153787}" dt="2025-06-14T02:38:11.939" v="306" actId="1076"/>
          <ac:picMkLst>
            <pc:docMk/>
            <pc:sldMk cId="997277260" sldId="287"/>
            <ac:picMk id="23" creationId="{D8E2132C-0036-394A-A0BE-413B3701782C}"/>
          </ac:picMkLst>
        </pc:picChg>
        <pc:inkChg chg="add del">
          <ac:chgData name="RUDWAJ KORISHETTY" userId="97c556658d20f945" providerId="LiveId" clId="{9F51445E-7815-43B5-9495-D8A697153787}" dt="2025-06-14T02:22:10.668" v="288" actId="9405"/>
          <ac:inkMkLst>
            <pc:docMk/>
            <pc:sldMk cId="997277260" sldId="287"/>
            <ac:inkMk id="11" creationId="{CC2D9F1C-26D9-6728-BD91-2860E9AD6519}"/>
          </ac:inkMkLst>
        </pc:inkChg>
        <pc:inkChg chg="add del">
          <ac:chgData name="RUDWAJ KORISHETTY" userId="97c556658d20f945" providerId="LiveId" clId="{9F51445E-7815-43B5-9495-D8A697153787}" dt="2025-06-14T02:22:56.207" v="290" actId="9405"/>
          <ac:inkMkLst>
            <pc:docMk/>
            <pc:sldMk cId="997277260" sldId="287"/>
            <ac:inkMk id="12" creationId="{F8EA6C77-56AD-55AD-0599-1766174044E8}"/>
          </ac:inkMkLst>
        </pc:inkChg>
        <pc:inkChg chg="add del">
          <ac:chgData name="RUDWAJ KORISHETTY" userId="97c556658d20f945" providerId="LiveId" clId="{9F51445E-7815-43B5-9495-D8A697153787}" dt="2025-06-14T02:23:48.789" v="296" actId="9405"/>
          <ac:inkMkLst>
            <pc:docMk/>
            <pc:sldMk cId="997277260" sldId="287"/>
            <ac:inkMk id="13" creationId="{1F602AE4-BE90-A275-524F-10D73363C7C1}"/>
          </ac:inkMkLst>
        </pc:inkChg>
        <pc:inkChg chg="add del">
          <ac:chgData name="RUDWAJ KORISHETTY" userId="97c556658d20f945" providerId="LiveId" clId="{9F51445E-7815-43B5-9495-D8A697153787}" dt="2025-06-14T02:23:16.713" v="293" actId="9405"/>
          <ac:inkMkLst>
            <pc:docMk/>
            <pc:sldMk cId="997277260" sldId="287"/>
            <ac:inkMk id="14" creationId="{6AF772F5-F025-DBCA-A9A3-A0FB8BA180C1}"/>
          </ac:inkMkLst>
        </pc:inkChg>
        <pc:inkChg chg="add del">
          <ac:chgData name="RUDWAJ KORISHETTY" userId="97c556658d20f945" providerId="LiveId" clId="{9F51445E-7815-43B5-9495-D8A697153787}" dt="2025-06-14T02:23:48.441" v="295" actId="9405"/>
          <ac:inkMkLst>
            <pc:docMk/>
            <pc:sldMk cId="997277260" sldId="287"/>
            <ac:inkMk id="15" creationId="{444CEBAC-AA9F-073A-BDA1-F15CB593C514}"/>
          </ac:inkMkLst>
        </pc:inkChg>
        <pc:inkChg chg="add mod">
          <ac:chgData name="RUDWAJ KORISHETTY" userId="97c556658d20f945" providerId="LiveId" clId="{9F51445E-7815-43B5-9495-D8A697153787}" dt="2025-06-14T02:37:32.214" v="299"/>
          <ac:inkMkLst>
            <pc:docMk/>
            <pc:sldMk cId="997277260" sldId="287"/>
            <ac:inkMk id="16" creationId="{4E2BBDC5-3A19-4206-0B69-1534806AF04D}"/>
          </ac:inkMkLst>
        </pc:inkChg>
        <pc:inkChg chg="add mod">
          <ac:chgData name="RUDWAJ KORISHETTY" userId="97c556658d20f945" providerId="LiveId" clId="{9F51445E-7815-43B5-9495-D8A697153787}" dt="2025-06-14T02:37:32.214" v="299"/>
          <ac:inkMkLst>
            <pc:docMk/>
            <pc:sldMk cId="997277260" sldId="287"/>
            <ac:inkMk id="17" creationId="{546CA0A7-AC7B-91FA-9A88-2567BE97FCB6}"/>
          </ac:inkMkLst>
        </pc:inkChg>
        <pc:inkChg chg="add">
          <ac:chgData name="RUDWAJ KORISHETTY" userId="97c556658d20f945" providerId="LiveId" clId="{9F51445E-7815-43B5-9495-D8A697153787}" dt="2025-06-14T02:37:34.609" v="300" actId="9405"/>
          <ac:inkMkLst>
            <pc:docMk/>
            <pc:sldMk cId="997277260" sldId="287"/>
            <ac:inkMk id="19" creationId="{7A0CFEC0-074B-F9D4-9C1C-6B1A5B2DBC44}"/>
          </ac:inkMkLst>
        </pc:inkChg>
      </pc:sldChg>
    </pc:docChg>
  </pc:docChgLst>
  <pc:docChgLst>
    <pc:chgData name="vinay bandari" userId="e9b0319204a770db" providerId="Windows Live" clId="Web-{491FF4E2-235C-F69D-E07D-338F6BF17B91}"/>
    <pc:docChg chg="mod addSld delSld modSld modMainMaster">
      <pc:chgData name="vinay bandari" userId="e9b0319204a770db" providerId="Windows Live" clId="Web-{491FF4E2-235C-F69D-E07D-338F6BF17B91}" dt="2025-06-13T11:03:28.393" v="1074" actId="20577"/>
      <pc:docMkLst>
        <pc:docMk/>
      </pc:docMkLst>
      <pc:sldChg chg="addSp delSp modSp del">
        <pc:chgData name="vinay bandari" userId="e9b0319204a770db" providerId="Windows Live" clId="Web-{491FF4E2-235C-F69D-E07D-338F6BF17B91}" dt="2025-06-13T07:41:48.870" v="19"/>
        <pc:sldMkLst>
          <pc:docMk/>
          <pc:sldMk cId="109857222" sldId="256"/>
        </pc:sldMkLst>
        <pc:picChg chg="add del mod">
          <ac:chgData name="vinay bandari" userId="e9b0319204a770db" providerId="Windows Live" clId="Web-{491FF4E2-235C-F69D-E07D-338F6BF17B91}" dt="2025-06-13T06:56:56.378" v="3"/>
          <ac:picMkLst>
            <pc:docMk/>
            <pc:sldMk cId="109857222" sldId="256"/>
            <ac:picMk id="4" creationId="{B57E052D-9FDD-A96D-6D0B-2B1B1571483B}"/>
          </ac:picMkLst>
        </pc:picChg>
      </pc:sldChg>
      <pc:sldChg chg="modSp add del">
        <pc:chgData name="vinay bandari" userId="e9b0319204a770db" providerId="Windows Live" clId="Web-{491FF4E2-235C-F69D-E07D-338F6BF17B91}" dt="2025-06-13T07:43:33.341" v="27"/>
        <pc:sldMkLst>
          <pc:docMk/>
          <pc:sldMk cId="2852059102" sldId="261"/>
        </pc:sldMkLst>
        <pc:spChg chg="mod">
          <ac:chgData name="vinay bandari" userId="e9b0319204a770db" providerId="Windows Live" clId="Web-{491FF4E2-235C-F69D-E07D-338F6BF17B91}" dt="2025-06-13T07:43:33.341" v="27"/>
          <ac:spMkLst>
            <pc:docMk/>
            <pc:sldMk cId="2852059102" sldId="261"/>
            <ac:spMk id="5" creationId="{70C51E09-061B-69F2-5C5C-A08D7E5E92FD}"/>
          </ac:spMkLst>
        </pc:spChg>
      </pc:sldChg>
      <pc:sldChg chg="addSp modSp new">
        <pc:chgData name="vinay bandari" userId="e9b0319204a770db" providerId="Windows Live" clId="Web-{491FF4E2-235C-F69D-E07D-338F6BF17B91}" dt="2025-06-13T07:48:10.861" v="75" actId="20577"/>
        <pc:sldMkLst>
          <pc:docMk/>
          <pc:sldMk cId="1097482560" sldId="262"/>
        </pc:sldMkLst>
        <pc:spChg chg="mod">
          <ac:chgData name="vinay bandari" userId="e9b0319204a770db" providerId="Windows Live" clId="Web-{491FF4E2-235C-F69D-E07D-338F6BF17B91}" dt="2025-06-13T07:46:38.250" v="59" actId="20577"/>
          <ac:spMkLst>
            <pc:docMk/>
            <pc:sldMk cId="1097482560" sldId="262"/>
            <ac:spMk id="2" creationId="{5A4B13AF-55D0-D91D-CA8A-CDA989AA08D8}"/>
          </ac:spMkLst>
        </pc:spChg>
        <pc:spChg chg="mod">
          <ac:chgData name="vinay bandari" userId="e9b0319204a770db" providerId="Windows Live" clId="Web-{491FF4E2-235C-F69D-E07D-338F6BF17B91}" dt="2025-06-13T07:48:10.861" v="75" actId="20577"/>
          <ac:spMkLst>
            <pc:docMk/>
            <pc:sldMk cId="1097482560" sldId="262"/>
            <ac:spMk id="3" creationId="{D91290AA-6BF4-AD95-385D-7BFC347AAAFC}"/>
          </ac:spMkLst>
        </pc:spChg>
        <pc:spChg chg="mod">
          <ac:chgData name="vinay bandari" userId="e9b0319204a770db" providerId="Windows Live" clId="Web-{491FF4E2-235C-F69D-E07D-338F6BF17B91}" dt="2025-06-13T07:47:29.688" v="63" actId="20577"/>
          <ac:spMkLst>
            <pc:docMk/>
            <pc:sldMk cId="1097482560" sldId="262"/>
            <ac:spMk id="4" creationId="{2160AB3F-A0F0-9D87-51BC-AC6EB59E596F}"/>
          </ac:spMkLst>
        </pc:spChg>
        <pc:picChg chg="add mod">
          <ac:chgData name="vinay bandari" userId="e9b0319204a770db" providerId="Windows Live" clId="Web-{491FF4E2-235C-F69D-E07D-338F6BF17B91}" dt="2025-06-13T07:47:51.642" v="65" actId="1076"/>
          <ac:picMkLst>
            <pc:docMk/>
            <pc:sldMk cId="1097482560" sldId="262"/>
            <ac:picMk id="6" creationId="{61FEB666-DE63-16A5-6D9E-2E7C1E764404}"/>
          </ac:picMkLst>
        </pc:picChg>
      </pc:sldChg>
      <pc:sldChg chg="addSp modSp new del">
        <pc:chgData name="vinay bandari" userId="e9b0319204a770db" providerId="Windows Live" clId="Web-{491FF4E2-235C-F69D-E07D-338F6BF17B91}" dt="2025-06-13T07:43:15.231" v="25"/>
        <pc:sldMkLst>
          <pc:docMk/>
          <pc:sldMk cId="2757425473" sldId="262"/>
        </pc:sldMkLst>
        <pc:spChg chg="add mod">
          <ac:chgData name="vinay bandari" userId="e9b0319204a770db" providerId="Windows Live" clId="Web-{491FF4E2-235C-F69D-E07D-338F6BF17B91}" dt="2025-06-13T07:41:20.714" v="17" actId="20577"/>
          <ac:spMkLst>
            <pc:docMk/>
            <pc:sldMk cId="2757425473" sldId="262"/>
            <ac:spMk id="2" creationId="{162D8567-13C1-9885-18D3-212B7D9A583C}"/>
          </ac:spMkLst>
        </pc:spChg>
        <pc:spChg chg="add mod">
          <ac:chgData name="vinay bandari" userId="e9b0319204a770db" providerId="Windows Live" clId="Web-{491FF4E2-235C-F69D-E07D-338F6BF17B91}" dt="2025-06-13T07:40:16.900" v="7"/>
          <ac:spMkLst>
            <pc:docMk/>
            <pc:sldMk cId="2757425473" sldId="262"/>
            <ac:spMk id="3" creationId="{EAEC0BF5-7621-4FBD-9BBC-015B11DF0C8E}"/>
          </ac:spMkLst>
        </pc:spChg>
        <pc:picChg chg="add mod">
          <ac:chgData name="vinay bandari" userId="e9b0319204a770db" providerId="Windows Live" clId="Web-{491FF4E2-235C-F69D-E07D-338F6BF17B91}" dt="2025-06-13T07:42:21.340" v="21"/>
          <ac:picMkLst>
            <pc:docMk/>
            <pc:sldMk cId="2757425473" sldId="262"/>
            <ac:picMk id="4" creationId="{95212EA2-7BC1-9CCC-F259-1D5DF6029E9A}"/>
          </ac:picMkLst>
        </pc:picChg>
      </pc:sldChg>
      <pc:sldChg chg="addSp modSp new del">
        <pc:chgData name="vinay bandari" userId="e9b0319204a770db" providerId="Windows Live" clId="Web-{491FF4E2-235C-F69D-E07D-338F6BF17B91}" dt="2025-06-13T07:44:30.889" v="33"/>
        <pc:sldMkLst>
          <pc:docMk/>
          <pc:sldMk cId="1248571266" sldId="263"/>
        </pc:sldMkLst>
        <pc:spChg chg="add mod">
          <ac:chgData name="vinay bandari" userId="e9b0319204a770db" providerId="Windows Live" clId="Web-{491FF4E2-235C-F69D-E07D-338F6BF17B91}" dt="2025-06-13T07:43:47.810" v="29" actId="20577"/>
          <ac:spMkLst>
            <pc:docMk/>
            <pc:sldMk cId="1248571266" sldId="263"/>
            <ac:spMk id="2" creationId="{1F2469BA-0278-3507-3EA6-1A0119E319D8}"/>
          </ac:spMkLst>
        </pc:spChg>
        <pc:spChg chg="add mod">
          <ac:chgData name="vinay bandari" userId="e9b0319204a770db" providerId="Windows Live" clId="Web-{491FF4E2-235C-F69D-E07D-338F6BF17B91}" dt="2025-06-13T07:42:43.934" v="24"/>
          <ac:spMkLst>
            <pc:docMk/>
            <pc:sldMk cId="1248571266" sldId="263"/>
            <ac:spMk id="3" creationId="{6EE48273-AC34-E731-6777-57A6D0C541B9}"/>
          </ac:spMkLst>
        </pc:spChg>
        <pc:picChg chg="add mod">
          <ac:chgData name="vinay bandari" userId="e9b0319204a770db" providerId="Windows Live" clId="Web-{491FF4E2-235C-F69D-E07D-338F6BF17B91}" dt="2025-06-13T07:44:10.419" v="31" actId="1076"/>
          <ac:picMkLst>
            <pc:docMk/>
            <pc:sldMk cId="1248571266" sldId="263"/>
            <ac:picMk id="4" creationId="{E1B40739-3202-9A17-F007-E07B0A046007}"/>
          </ac:picMkLst>
        </pc:picChg>
      </pc:sldChg>
      <pc:sldChg chg="addSp delSp modSp new">
        <pc:chgData name="vinay bandari" userId="e9b0319204a770db" providerId="Windows Live" clId="Web-{491FF4E2-235C-F69D-E07D-338F6BF17B91}" dt="2025-06-13T07:51:48.302" v="90" actId="20577"/>
        <pc:sldMkLst>
          <pc:docMk/>
          <pc:sldMk cId="3422279810" sldId="263"/>
        </pc:sldMkLst>
        <pc:spChg chg="mod">
          <ac:chgData name="vinay bandari" userId="e9b0319204a770db" providerId="Windows Live" clId="Web-{491FF4E2-235C-F69D-E07D-338F6BF17B91}" dt="2025-06-13T07:50:41.629" v="83" actId="20577"/>
          <ac:spMkLst>
            <pc:docMk/>
            <pc:sldMk cId="3422279810" sldId="263"/>
            <ac:spMk id="2" creationId="{B9CBF4F9-E79C-26F3-B06F-BA0A595A5C28}"/>
          </ac:spMkLst>
        </pc:spChg>
        <pc:spChg chg="del">
          <ac:chgData name="vinay bandari" userId="e9b0319204a770db" providerId="Windows Live" clId="Web-{491FF4E2-235C-F69D-E07D-338F6BF17B91}" dt="2025-06-13T07:51:02.457" v="84"/>
          <ac:spMkLst>
            <pc:docMk/>
            <pc:sldMk cId="3422279810" sldId="263"/>
            <ac:spMk id="3" creationId="{1C36724D-FC79-590D-ECA2-E85EC1501E08}"/>
          </ac:spMkLst>
        </pc:spChg>
        <pc:spChg chg="mod">
          <ac:chgData name="vinay bandari" userId="e9b0319204a770db" providerId="Windows Live" clId="Web-{491FF4E2-235C-F69D-E07D-338F6BF17B91}" dt="2025-06-13T07:51:48.302" v="90" actId="20577"/>
          <ac:spMkLst>
            <pc:docMk/>
            <pc:sldMk cId="3422279810" sldId="263"/>
            <ac:spMk id="4" creationId="{E9F88618-3AC6-B5DC-961B-2619A3BED019}"/>
          </ac:spMkLst>
        </pc:spChg>
        <pc:picChg chg="add mod ord">
          <ac:chgData name="vinay bandari" userId="e9b0319204a770db" providerId="Windows Live" clId="Web-{491FF4E2-235C-F69D-E07D-338F6BF17B91}" dt="2025-06-13T07:51:13.379" v="87" actId="14100"/>
          <ac:picMkLst>
            <pc:docMk/>
            <pc:sldMk cId="3422279810" sldId="263"/>
            <ac:picMk id="6" creationId="{B7685292-222E-E624-38F5-120D8862D455}"/>
          </ac:picMkLst>
        </pc:picChg>
        <pc:picChg chg="add">
          <ac:chgData name="vinay bandari" userId="e9b0319204a770db" providerId="Windows Live" clId="Web-{491FF4E2-235C-F69D-E07D-338F6BF17B91}" dt="2025-06-13T07:51:36.223" v="89"/>
          <ac:picMkLst>
            <pc:docMk/>
            <pc:sldMk cId="3422279810" sldId="263"/>
            <ac:picMk id="8" creationId="{A099551E-2D09-A1E1-07C6-2485D673AF2B}"/>
          </ac:picMkLst>
        </pc:picChg>
      </pc:sldChg>
      <pc:sldChg chg="addSp delSp modSp new del">
        <pc:chgData name="vinay bandari" userId="e9b0319204a770db" providerId="Windows Live" clId="Web-{491FF4E2-235C-F69D-E07D-338F6BF17B91}" dt="2025-06-13T07:46:14.281" v="47"/>
        <pc:sldMkLst>
          <pc:docMk/>
          <pc:sldMk cId="770232688" sldId="264"/>
        </pc:sldMkLst>
        <pc:spChg chg="mod">
          <ac:chgData name="vinay bandari" userId="e9b0319204a770db" providerId="Windows Live" clId="Web-{491FF4E2-235C-F69D-E07D-338F6BF17B91}" dt="2025-06-13T07:46:06.390" v="46" actId="20577"/>
          <ac:spMkLst>
            <pc:docMk/>
            <pc:sldMk cId="770232688" sldId="264"/>
            <ac:spMk id="2" creationId="{870C4D27-C164-2088-3F65-0E06D960F029}"/>
          </ac:spMkLst>
        </pc:spChg>
        <pc:spChg chg="del">
          <ac:chgData name="vinay bandari" userId="e9b0319204a770db" providerId="Windows Live" clId="Web-{491FF4E2-235C-F69D-E07D-338F6BF17B91}" dt="2025-06-13T07:45:06.577" v="36"/>
          <ac:spMkLst>
            <pc:docMk/>
            <pc:sldMk cId="770232688" sldId="264"/>
            <ac:spMk id="3" creationId="{96C11D2C-89E6-2CC7-8A94-F453D350B570}"/>
          </ac:spMkLst>
        </pc:spChg>
        <pc:spChg chg="mod">
          <ac:chgData name="vinay bandari" userId="e9b0319204a770db" providerId="Windows Live" clId="Web-{491FF4E2-235C-F69D-E07D-338F6BF17B91}" dt="2025-06-13T07:44:48.029" v="35" actId="20577"/>
          <ac:spMkLst>
            <pc:docMk/>
            <pc:sldMk cId="770232688" sldId="264"/>
            <ac:spMk id="4" creationId="{20E9EDCE-860F-F507-F8B0-81F1827DDDD9}"/>
          </ac:spMkLst>
        </pc:spChg>
        <pc:picChg chg="add mod ord">
          <ac:chgData name="vinay bandari" userId="e9b0319204a770db" providerId="Windows Live" clId="Web-{491FF4E2-235C-F69D-E07D-338F6BF17B91}" dt="2025-06-13T07:45:12.139" v="37" actId="1076"/>
          <ac:picMkLst>
            <pc:docMk/>
            <pc:sldMk cId="770232688" sldId="264"/>
            <ac:picMk id="6" creationId="{79AAB901-FAF6-3DB1-2EBD-981BA4454015}"/>
          </ac:picMkLst>
        </pc:picChg>
      </pc:sldChg>
      <pc:sldChg chg="addSp modSp new">
        <pc:chgData name="vinay bandari" userId="e9b0319204a770db" providerId="Windows Live" clId="Web-{491FF4E2-235C-F69D-E07D-338F6BF17B91}" dt="2025-06-13T07:56:15.337" v="173"/>
        <pc:sldMkLst>
          <pc:docMk/>
          <pc:sldMk cId="1766474703" sldId="264"/>
        </pc:sldMkLst>
        <pc:spChg chg="mod">
          <ac:chgData name="vinay bandari" userId="e9b0319204a770db" providerId="Windows Live" clId="Web-{491FF4E2-235C-F69D-E07D-338F6BF17B91}" dt="2025-06-13T07:52:29.490" v="98" actId="20577"/>
          <ac:spMkLst>
            <pc:docMk/>
            <pc:sldMk cId="1766474703" sldId="264"/>
            <ac:spMk id="2" creationId="{139079BC-7A8A-79C7-40ED-EFCE7B412FB0}"/>
          </ac:spMkLst>
        </pc:spChg>
        <pc:spChg chg="mod">
          <ac:chgData name="vinay bandari" userId="e9b0319204a770db" providerId="Windows Live" clId="Web-{491FF4E2-235C-F69D-E07D-338F6BF17B91}" dt="2025-06-13T07:55:53.712" v="170" actId="20577"/>
          <ac:spMkLst>
            <pc:docMk/>
            <pc:sldMk cId="1766474703" sldId="264"/>
            <ac:spMk id="3" creationId="{CB7C4788-AE15-CDA7-8067-2AA7F26B25A4}"/>
          </ac:spMkLst>
        </pc:spChg>
        <pc:spChg chg="mod">
          <ac:chgData name="vinay bandari" userId="e9b0319204a770db" providerId="Windows Live" clId="Web-{491FF4E2-235C-F69D-E07D-338F6BF17B91}" dt="2025-06-13T07:56:01.821" v="172" actId="1076"/>
          <ac:spMkLst>
            <pc:docMk/>
            <pc:sldMk cId="1766474703" sldId="264"/>
            <ac:spMk id="4" creationId="{1A9C0789-4140-1308-2EB2-EC54DD168547}"/>
          </ac:spMkLst>
        </pc:spChg>
        <pc:picChg chg="add">
          <ac:chgData name="vinay bandari" userId="e9b0319204a770db" providerId="Windows Live" clId="Web-{491FF4E2-235C-F69D-E07D-338F6BF17B91}" dt="2025-06-13T07:56:15.337" v="173"/>
          <ac:picMkLst>
            <pc:docMk/>
            <pc:sldMk cId="1766474703" sldId="264"/>
            <ac:picMk id="7" creationId="{787ACAE7-7401-3ECB-4134-A76866C94325}"/>
          </ac:picMkLst>
        </pc:picChg>
      </pc:sldChg>
      <pc:sldChg chg="addSp modSp new">
        <pc:chgData name="vinay bandari" userId="e9b0319204a770db" providerId="Windows Live" clId="Web-{491FF4E2-235C-F69D-E07D-338F6BF17B91}" dt="2025-06-13T08:07:39.551" v="274"/>
        <pc:sldMkLst>
          <pc:docMk/>
          <pc:sldMk cId="1558055060" sldId="265"/>
        </pc:sldMkLst>
        <pc:spChg chg="mod">
          <ac:chgData name="vinay bandari" userId="e9b0319204a770db" providerId="Windows Live" clId="Web-{491FF4E2-235C-F69D-E07D-338F6BF17B91}" dt="2025-06-13T07:57:13.729" v="183" actId="20577"/>
          <ac:spMkLst>
            <pc:docMk/>
            <pc:sldMk cId="1558055060" sldId="265"/>
            <ac:spMk id="2" creationId="{63DBF0CA-C39D-9A73-A0D7-2A4BCA9DEE2D}"/>
          </ac:spMkLst>
        </pc:spChg>
        <pc:spChg chg="mod">
          <ac:chgData name="vinay bandari" userId="e9b0319204a770db" providerId="Windows Live" clId="Web-{491FF4E2-235C-F69D-E07D-338F6BF17B91}" dt="2025-06-13T07:58:04.698" v="198" actId="20577"/>
          <ac:spMkLst>
            <pc:docMk/>
            <pc:sldMk cId="1558055060" sldId="265"/>
            <ac:spMk id="3" creationId="{A3ED9E5B-382B-26FC-DE18-71A730724406}"/>
          </ac:spMkLst>
        </pc:spChg>
        <pc:spChg chg="mod">
          <ac:chgData name="vinay bandari" userId="e9b0319204a770db" providerId="Windows Live" clId="Web-{491FF4E2-235C-F69D-E07D-338F6BF17B91}" dt="2025-06-13T08:07:23.582" v="273" actId="20577"/>
          <ac:spMkLst>
            <pc:docMk/>
            <pc:sldMk cId="1558055060" sldId="265"/>
            <ac:spMk id="4" creationId="{E5763676-F6C2-7EC4-9456-23ABA51163AB}"/>
          </ac:spMkLst>
        </pc:spChg>
        <pc:picChg chg="add">
          <ac:chgData name="vinay bandari" userId="e9b0319204a770db" providerId="Windows Live" clId="Web-{491FF4E2-235C-F69D-E07D-338F6BF17B91}" dt="2025-06-13T08:07:39.551" v="274"/>
          <ac:picMkLst>
            <pc:docMk/>
            <pc:sldMk cId="1558055060" sldId="265"/>
            <ac:picMk id="7" creationId="{C83D5F26-C43A-D8D6-D90C-DB41FA1695EA}"/>
          </ac:picMkLst>
        </pc:picChg>
      </pc:sldChg>
      <pc:sldChg chg="modSp new del">
        <pc:chgData name="vinay bandari" userId="e9b0319204a770db" providerId="Windows Live" clId="Web-{491FF4E2-235C-F69D-E07D-338F6BF17B91}" dt="2025-06-13T08:01:29.780" v="244"/>
        <pc:sldMkLst>
          <pc:docMk/>
          <pc:sldMk cId="2543153051" sldId="266"/>
        </pc:sldMkLst>
        <pc:spChg chg="mod">
          <ac:chgData name="vinay bandari" userId="e9b0319204a770db" providerId="Windows Live" clId="Web-{491FF4E2-235C-F69D-E07D-338F6BF17B91}" dt="2025-06-13T07:59:30.231" v="210" actId="20577"/>
          <ac:spMkLst>
            <pc:docMk/>
            <pc:sldMk cId="2543153051" sldId="266"/>
            <ac:spMk id="2" creationId="{600075CB-8176-B1BD-6EC4-05E16DB22931}"/>
          </ac:spMkLst>
        </pc:spChg>
        <pc:spChg chg="mod">
          <ac:chgData name="vinay bandari" userId="e9b0319204a770db" providerId="Windows Live" clId="Web-{491FF4E2-235C-F69D-E07D-338F6BF17B91}" dt="2025-06-13T08:01:28.076" v="243" actId="20577"/>
          <ac:spMkLst>
            <pc:docMk/>
            <pc:sldMk cId="2543153051" sldId="266"/>
            <ac:spMk id="3" creationId="{5C910A77-CD62-3315-3C1D-64737A56DA2D}"/>
          </ac:spMkLst>
        </pc:spChg>
      </pc:sldChg>
      <pc:sldChg chg="modSp new del">
        <pc:chgData name="vinay bandari" userId="e9b0319204a770db" providerId="Windows Live" clId="Web-{491FF4E2-235C-F69D-E07D-338F6BF17B91}" dt="2025-06-13T09:59:28.449" v="628"/>
        <pc:sldMkLst>
          <pc:docMk/>
          <pc:sldMk cId="3392720062" sldId="266"/>
        </pc:sldMkLst>
        <pc:spChg chg="mod">
          <ac:chgData name="vinay bandari" userId="e9b0319204a770db" providerId="Windows Live" clId="Web-{491FF4E2-235C-F69D-E07D-338F6BF17B91}" dt="2025-06-13T08:03:59.094" v="260" actId="20577"/>
          <ac:spMkLst>
            <pc:docMk/>
            <pc:sldMk cId="3392720062" sldId="266"/>
            <ac:spMk id="2" creationId="{912791FB-02FE-9444-1C95-5658811751A5}"/>
          </ac:spMkLst>
        </pc:spChg>
        <pc:spChg chg="mod">
          <ac:chgData name="vinay bandari" userId="e9b0319204a770db" providerId="Windows Live" clId="Web-{491FF4E2-235C-F69D-E07D-338F6BF17B91}" dt="2025-06-13T08:04:49.298" v="270" actId="20577"/>
          <ac:spMkLst>
            <pc:docMk/>
            <pc:sldMk cId="3392720062" sldId="266"/>
            <ac:spMk id="3" creationId="{C9455C22-D935-0EF7-ED64-BE67C6E117A7}"/>
          </ac:spMkLst>
        </pc:spChg>
      </pc:sldChg>
      <pc:sldChg chg="addSp delSp modSp new">
        <pc:chgData name="vinay bandari" userId="e9b0319204a770db" providerId="Windows Live" clId="Web-{491FF4E2-235C-F69D-E07D-338F6BF17B91}" dt="2025-06-13T08:09:37.756" v="305"/>
        <pc:sldMkLst>
          <pc:docMk/>
          <pc:sldMk cId="2628418953" sldId="267"/>
        </pc:sldMkLst>
        <pc:spChg chg="mod">
          <ac:chgData name="vinay bandari" userId="e9b0319204a770db" providerId="Windows Live" clId="Web-{491FF4E2-235C-F69D-E07D-338F6BF17B91}" dt="2025-06-13T08:08:27.411" v="303" actId="20577"/>
          <ac:spMkLst>
            <pc:docMk/>
            <pc:sldMk cId="2628418953" sldId="267"/>
            <ac:spMk id="2" creationId="{D4402D9D-6F0B-11CE-5D14-BCA5B4DCCC32}"/>
          </ac:spMkLst>
        </pc:spChg>
        <pc:spChg chg="del">
          <ac:chgData name="vinay bandari" userId="e9b0319204a770db" providerId="Windows Live" clId="Web-{491FF4E2-235C-F69D-E07D-338F6BF17B91}" dt="2025-06-13T08:09:11.802" v="304"/>
          <ac:spMkLst>
            <pc:docMk/>
            <pc:sldMk cId="2628418953" sldId="267"/>
            <ac:spMk id="3" creationId="{B6611D5E-856C-AF46-A6B8-0FBDC51D1535}"/>
          </ac:spMkLst>
        </pc:spChg>
        <pc:spChg chg="del">
          <ac:chgData name="vinay bandari" userId="e9b0319204a770db" providerId="Windows Live" clId="Web-{491FF4E2-235C-F69D-E07D-338F6BF17B91}" dt="2025-06-13T08:09:37.756" v="305"/>
          <ac:spMkLst>
            <pc:docMk/>
            <pc:sldMk cId="2628418953" sldId="267"/>
            <ac:spMk id="4" creationId="{BBD36D96-BF74-828B-5A8A-348F3FAE1EBC}"/>
          </ac:spMkLst>
        </pc:spChg>
        <pc:spChg chg="mod">
          <ac:chgData name="vinay bandari" userId="e9b0319204a770db" providerId="Windows Live" clId="Web-{491FF4E2-235C-F69D-E07D-338F6BF17B91}" dt="2025-06-13T08:07:59.754" v="277" actId="20577"/>
          <ac:spMkLst>
            <pc:docMk/>
            <pc:sldMk cId="2628418953" sldId="267"/>
            <ac:spMk id="5" creationId="{92D61C9A-FA37-0488-83D0-AB055CE33D2A}"/>
          </ac:spMkLst>
        </pc:spChg>
        <pc:picChg chg="add">
          <ac:chgData name="vinay bandari" userId="e9b0319204a770db" providerId="Windows Live" clId="Web-{491FF4E2-235C-F69D-E07D-338F6BF17B91}" dt="2025-06-13T08:07:47.348" v="275"/>
          <ac:picMkLst>
            <pc:docMk/>
            <pc:sldMk cId="2628418953" sldId="267"/>
            <ac:picMk id="8" creationId="{BE9FAB05-DC80-F443-B59A-B7AF3F173C4C}"/>
          </ac:picMkLst>
        </pc:picChg>
        <pc:picChg chg="add mod ord">
          <ac:chgData name="vinay bandari" userId="e9b0319204a770db" providerId="Windows Live" clId="Web-{491FF4E2-235C-F69D-E07D-338F6BF17B91}" dt="2025-06-13T08:09:11.802" v="304"/>
          <ac:picMkLst>
            <pc:docMk/>
            <pc:sldMk cId="2628418953" sldId="267"/>
            <ac:picMk id="9" creationId="{BC9AB78B-4B2B-067D-40FE-5160751650BB}"/>
          </ac:picMkLst>
        </pc:picChg>
        <pc:picChg chg="add mod ord">
          <ac:chgData name="vinay bandari" userId="e9b0319204a770db" providerId="Windows Live" clId="Web-{491FF4E2-235C-F69D-E07D-338F6BF17B91}" dt="2025-06-13T08:09:37.756" v="305"/>
          <ac:picMkLst>
            <pc:docMk/>
            <pc:sldMk cId="2628418953" sldId="267"/>
            <ac:picMk id="10" creationId="{2B6AC9FE-5F59-81EF-CD91-3FBAB8DFCBA5}"/>
          </ac:picMkLst>
        </pc:picChg>
      </pc:sldChg>
      <pc:sldChg chg="addSp delSp modSp new">
        <pc:chgData name="vinay bandari" userId="e9b0319204a770db" providerId="Windows Live" clId="Web-{491FF4E2-235C-F69D-E07D-338F6BF17B91}" dt="2025-06-13T09:12:56.491" v="598" actId="20577"/>
        <pc:sldMkLst>
          <pc:docMk/>
          <pc:sldMk cId="3743689865" sldId="268"/>
        </pc:sldMkLst>
        <pc:spChg chg="mod">
          <ac:chgData name="vinay bandari" userId="e9b0319204a770db" providerId="Windows Live" clId="Web-{491FF4E2-235C-F69D-E07D-338F6BF17B91}" dt="2025-06-13T08:12:06.805" v="320" actId="20577"/>
          <ac:spMkLst>
            <pc:docMk/>
            <pc:sldMk cId="3743689865" sldId="268"/>
            <ac:spMk id="2" creationId="{EFC311B9-37EB-F88E-8746-1184C5060B71}"/>
          </ac:spMkLst>
        </pc:spChg>
        <pc:spChg chg="del">
          <ac:chgData name="vinay bandari" userId="e9b0319204a770db" providerId="Windows Live" clId="Web-{491FF4E2-235C-F69D-E07D-338F6BF17B91}" dt="2025-06-13T08:14:16.307" v="321"/>
          <ac:spMkLst>
            <pc:docMk/>
            <pc:sldMk cId="3743689865" sldId="268"/>
            <ac:spMk id="3" creationId="{76D3F59B-F95D-9C1D-E7D9-960814E4F513}"/>
          </ac:spMkLst>
        </pc:spChg>
        <pc:spChg chg="mod">
          <ac:chgData name="vinay bandari" userId="e9b0319204a770db" providerId="Windows Live" clId="Web-{491FF4E2-235C-F69D-E07D-338F6BF17B91}" dt="2025-06-13T09:12:56.491" v="598" actId="20577"/>
          <ac:spMkLst>
            <pc:docMk/>
            <pc:sldMk cId="3743689865" sldId="268"/>
            <ac:spMk id="4" creationId="{48A19ED1-D13F-DAC6-F2C8-2CC4A082080C}"/>
          </ac:spMkLst>
        </pc:spChg>
        <pc:picChg chg="add mod ord">
          <ac:chgData name="vinay bandari" userId="e9b0319204a770db" providerId="Windows Live" clId="Web-{491FF4E2-235C-F69D-E07D-338F6BF17B91}" dt="2025-06-13T08:14:35.011" v="326" actId="14100"/>
          <ac:picMkLst>
            <pc:docMk/>
            <pc:sldMk cId="3743689865" sldId="268"/>
            <ac:picMk id="6" creationId="{C300F45E-8C67-D379-46FA-C3A0508F5455}"/>
          </ac:picMkLst>
        </pc:picChg>
        <pc:picChg chg="add">
          <ac:chgData name="vinay bandari" userId="e9b0319204a770db" providerId="Windows Live" clId="Web-{491FF4E2-235C-F69D-E07D-338F6BF17B91}" dt="2025-06-13T09:12:44.772" v="596"/>
          <ac:picMkLst>
            <pc:docMk/>
            <pc:sldMk cId="3743689865" sldId="268"/>
            <ac:picMk id="7" creationId="{C8AB2B6D-7672-143B-E661-E2326F789793}"/>
          </ac:picMkLst>
        </pc:picChg>
      </pc:sldChg>
      <pc:sldChg chg="addSp delSp modSp new">
        <pc:chgData name="vinay bandari" userId="e9b0319204a770db" providerId="Windows Live" clId="Web-{491FF4E2-235C-F69D-E07D-338F6BF17B91}" dt="2025-06-13T08:57:29.629" v="577" actId="20577"/>
        <pc:sldMkLst>
          <pc:docMk/>
          <pc:sldMk cId="4070799639" sldId="269"/>
        </pc:sldMkLst>
        <pc:spChg chg="mod">
          <ac:chgData name="vinay bandari" userId="e9b0319204a770db" providerId="Windows Live" clId="Web-{491FF4E2-235C-F69D-E07D-338F6BF17B91}" dt="2025-06-13T08:15:07.839" v="346" actId="20577"/>
          <ac:spMkLst>
            <pc:docMk/>
            <pc:sldMk cId="4070799639" sldId="269"/>
            <ac:spMk id="2" creationId="{FAA31924-0A42-3A18-F8D1-19E92735CA78}"/>
          </ac:spMkLst>
        </pc:spChg>
        <pc:spChg chg="del">
          <ac:chgData name="vinay bandari" userId="e9b0319204a770db" providerId="Windows Live" clId="Web-{491FF4E2-235C-F69D-E07D-338F6BF17B91}" dt="2025-06-13T08:18:39.343" v="398"/>
          <ac:spMkLst>
            <pc:docMk/>
            <pc:sldMk cId="4070799639" sldId="269"/>
            <ac:spMk id="3" creationId="{4D52E730-4DBC-89E0-E890-A177FBAC0F69}"/>
          </ac:spMkLst>
        </pc:spChg>
        <pc:spChg chg="mod">
          <ac:chgData name="vinay bandari" userId="e9b0319204a770db" providerId="Windows Live" clId="Web-{491FF4E2-235C-F69D-E07D-338F6BF17B91}" dt="2025-06-13T08:57:29.629" v="577" actId="20577"/>
          <ac:spMkLst>
            <pc:docMk/>
            <pc:sldMk cId="4070799639" sldId="269"/>
            <ac:spMk id="4" creationId="{F7190BCC-ABA1-3FA7-0D53-58F9093E2844}"/>
          </ac:spMkLst>
        </pc:spChg>
        <pc:picChg chg="add mod ord">
          <ac:chgData name="vinay bandari" userId="e9b0319204a770db" providerId="Windows Live" clId="Web-{491FF4E2-235C-F69D-E07D-338F6BF17B91}" dt="2025-06-13T08:18:57.796" v="403" actId="14100"/>
          <ac:picMkLst>
            <pc:docMk/>
            <pc:sldMk cId="4070799639" sldId="269"/>
            <ac:picMk id="6" creationId="{7D048E88-405D-592A-EA7E-AA28BADC253A}"/>
          </ac:picMkLst>
        </pc:picChg>
        <pc:picChg chg="add">
          <ac:chgData name="vinay bandari" userId="e9b0319204a770db" providerId="Windows Live" clId="Web-{491FF4E2-235C-F69D-E07D-338F6BF17B91}" dt="2025-06-13T08:57:16.613" v="575"/>
          <ac:picMkLst>
            <pc:docMk/>
            <pc:sldMk cId="4070799639" sldId="269"/>
            <ac:picMk id="7" creationId="{094B0ECE-72E7-4E51-61C5-6CA0A6CF32E8}"/>
          </ac:picMkLst>
        </pc:picChg>
      </pc:sldChg>
      <pc:sldChg chg="addSp delSp modSp new">
        <pc:chgData name="vinay bandari" userId="e9b0319204a770db" providerId="Windows Live" clId="Web-{491FF4E2-235C-F69D-E07D-338F6BF17B91}" dt="2025-06-13T09:13:13.757" v="601" actId="1076"/>
        <pc:sldMkLst>
          <pc:docMk/>
          <pc:sldMk cId="427990829" sldId="270"/>
        </pc:sldMkLst>
        <pc:spChg chg="mod">
          <ac:chgData name="vinay bandari" userId="e9b0319204a770db" providerId="Windows Live" clId="Web-{491FF4E2-235C-F69D-E07D-338F6BF17B91}" dt="2025-06-13T08:15:32.762" v="357" actId="20577"/>
          <ac:spMkLst>
            <pc:docMk/>
            <pc:sldMk cId="427990829" sldId="270"/>
            <ac:spMk id="2" creationId="{D6FEE823-6BAB-B1DB-86A5-B5F670AD5AAC}"/>
          </ac:spMkLst>
        </pc:spChg>
        <pc:spChg chg="del">
          <ac:chgData name="vinay bandari" userId="e9b0319204a770db" providerId="Windows Live" clId="Web-{491FF4E2-235C-F69D-E07D-338F6BF17B91}" dt="2025-06-13T08:20:22.750" v="404"/>
          <ac:spMkLst>
            <pc:docMk/>
            <pc:sldMk cId="427990829" sldId="270"/>
            <ac:spMk id="3" creationId="{764D649C-4544-B1D8-508E-8B949005FBC2}"/>
          </ac:spMkLst>
        </pc:spChg>
        <pc:spChg chg="mod">
          <ac:chgData name="vinay bandari" userId="e9b0319204a770db" providerId="Windows Live" clId="Web-{491FF4E2-235C-F69D-E07D-338F6BF17B91}" dt="2025-06-13T09:13:13.757" v="601" actId="1076"/>
          <ac:spMkLst>
            <pc:docMk/>
            <pc:sldMk cId="427990829" sldId="270"/>
            <ac:spMk id="4" creationId="{6BAA3B09-A673-E7C2-AE4F-7B23F1B05741}"/>
          </ac:spMkLst>
        </pc:spChg>
        <pc:picChg chg="add mod ord">
          <ac:chgData name="vinay bandari" userId="e9b0319204a770db" providerId="Windows Live" clId="Web-{491FF4E2-235C-F69D-E07D-338F6BF17B91}" dt="2025-06-13T08:20:38.438" v="408" actId="14100"/>
          <ac:picMkLst>
            <pc:docMk/>
            <pc:sldMk cId="427990829" sldId="270"/>
            <ac:picMk id="6" creationId="{D89C69DC-028F-9C35-B090-19C4513613DD}"/>
          </ac:picMkLst>
        </pc:picChg>
        <pc:picChg chg="add">
          <ac:chgData name="vinay bandari" userId="e9b0319204a770db" providerId="Windows Live" clId="Web-{491FF4E2-235C-F69D-E07D-338F6BF17B91}" dt="2025-06-13T09:13:04.023" v="599"/>
          <ac:picMkLst>
            <pc:docMk/>
            <pc:sldMk cId="427990829" sldId="270"/>
            <ac:picMk id="7" creationId="{20F0841D-2749-098E-19D3-364745F698A3}"/>
          </ac:picMkLst>
        </pc:picChg>
      </pc:sldChg>
      <pc:sldChg chg="addSp delSp modSp new">
        <pc:chgData name="vinay bandari" userId="e9b0319204a770db" providerId="Windows Live" clId="Web-{491FF4E2-235C-F69D-E07D-338F6BF17B91}" dt="2025-06-13T09:19:46.772" v="604" actId="1076"/>
        <pc:sldMkLst>
          <pc:docMk/>
          <pc:sldMk cId="594989313" sldId="271"/>
        </pc:sldMkLst>
        <pc:spChg chg="mod">
          <ac:chgData name="vinay bandari" userId="e9b0319204a770db" providerId="Windows Live" clId="Web-{491FF4E2-235C-F69D-E07D-338F6BF17B91}" dt="2025-06-13T08:15:50.871" v="376" actId="20577"/>
          <ac:spMkLst>
            <pc:docMk/>
            <pc:sldMk cId="594989313" sldId="271"/>
            <ac:spMk id="2" creationId="{4749FFAF-4E82-FD6B-3AAC-D5D58EA69011}"/>
          </ac:spMkLst>
        </pc:spChg>
        <pc:spChg chg="del">
          <ac:chgData name="vinay bandari" userId="e9b0319204a770db" providerId="Windows Live" clId="Web-{491FF4E2-235C-F69D-E07D-338F6BF17B91}" dt="2025-06-13T08:24:28.911" v="409"/>
          <ac:spMkLst>
            <pc:docMk/>
            <pc:sldMk cId="594989313" sldId="271"/>
            <ac:spMk id="3" creationId="{F9FCE1B2-5C50-6D01-F4C6-48650EF83A18}"/>
          </ac:spMkLst>
        </pc:spChg>
        <pc:spChg chg="mod">
          <ac:chgData name="vinay bandari" userId="e9b0319204a770db" providerId="Windows Live" clId="Web-{491FF4E2-235C-F69D-E07D-338F6BF17B91}" dt="2025-06-13T09:19:46.772" v="604" actId="1076"/>
          <ac:spMkLst>
            <pc:docMk/>
            <pc:sldMk cId="594989313" sldId="271"/>
            <ac:spMk id="4" creationId="{E29A6C5E-6D6C-0216-DB5F-F224FA8320F6}"/>
          </ac:spMkLst>
        </pc:spChg>
        <pc:picChg chg="add mod ord">
          <ac:chgData name="vinay bandari" userId="e9b0319204a770db" providerId="Windows Live" clId="Web-{491FF4E2-235C-F69D-E07D-338F6BF17B91}" dt="2025-06-13T08:24:45.708" v="414" actId="14100"/>
          <ac:picMkLst>
            <pc:docMk/>
            <pc:sldMk cId="594989313" sldId="271"/>
            <ac:picMk id="6" creationId="{A452BA6D-796F-99A2-562C-B5DAA587879B}"/>
          </ac:picMkLst>
        </pc:picChg>
        <pc:picChg chg="add">
          <ac:chgData name="vinay bandari" userId="e9b0319204a770db" providerId="Windows Live" clId="Web-{491FF4E2-235C-F69D-E07D-338F6BF17B91}" dt="2025-06-13T09:13:20.930" v="602"/>
          <ac:picMkLst>
            <pc:docMk/>
            <pc:sldMk cId="594989313" sldId="271"/>
            <ac:picMk id="7" creationId="{D526FDC5-6EEB-9400-3940-472CA22C517B}"/>
          </ac:picMkLst>
        </pc:picChg>
      </pc:sldChg>
      <pc:sldChg chg="addSp delSp modSp new">
        <pc:chgData name="vinay bandari" userId="e9b0319204a770db" providerId="Windows Live" clId="Web-{491FF4E2-235C-F69D-E07D-338F6BF17B91}" dt="2025-06-13T08:25:14.349" v="419" actId="14100"/>
        <pc:sldMkLst>
          <pc:docMk/>
          <pc:sldMk cId="1909428409" sldId="272"/>
        </pc:sldMkLst>
        <pc:spChg chg="mod">
          <ac:chgData name="vinay bandari" userId="e9b0319204a770db" providerId="Windows Live" clId="Web-{491FF4E2-235C-F69D-E07D-338F6BF17B91}" dt="2025-06-13T08:18:22.514" v="397" actId="20577"/>
          <ac:spMkLst>
            <pc:docMk/>
            <pc:sldMk cId="1909428409" sldId="272"/>
            <ac:spMk id="2" creationId="{E26C7295-424D-DE91-53C9-04522A513935}"/>
          </ac:spMkLst>
        </pc:spChg>
        <pc:spChg chg="del">
          <ac:chgData name="vinay bandari" userId="e9b0319204a770db" providerId="Windows Live" clId="Web-{491FF4E2-235C-F69D-E07D-338F6BF17B91}" dt="2025-06-13T08:25:04.474" v="415"/>
          <ac:spMkLst>
            <pc:docMk/>
            <pc:sldMk cId="1909428409" sldId="272"/>
            <ac:spMk id="3" creationId="{1B0B999E-2BFA-D17B-626D-6B9CEFD63FF6}"/>
          </ac:spMkLst>
        </pc:spChg>
        <pc:picChg chg="add mod ord">
          <ac:chgData name="vinay bandari" userId="e9b0319204a770db" providerId="Windows Live" clId="Web-{491FF4E2-235C-F69D-E07D-338F6BF17B91}" dt="2025-06-13T08:25:14.349" v="419" actId="14100"/>
          <ac:picMkLst>
            <pc:docMk/>
            <pc:sldMk cId="1909428409" sldId="272"/>
            <ac:picMk id="6" creationId="{AC6A5CB5-92DF-656B-38B2-99713B3870EF}"/>
          </ac:picMkLst>
        </pc:picChg>
      </pc:sldChg>
      <pc:sldChg chg="addSp modSp new">
        <pc:chgData name="vinay bandari" userId="e9b0319204a770db" providerId="Windows Live" clId="Web-{491FF4E2-235C-F69D-E07D-338F6BF17B91}" dt="2025-06-13T09:20:14.492" v="609"/>
        <pc:sldMkLst>
          <pc:docMk/>
          <pc:sldMk cId="552200207" sldId="273"/>
        </pc:sldMkLst>
        <pc:spChg chg="mod">
          <ac:chgData name="vinay bandari" userId="e9b0319204a770db" providerId="Windows Live" clId="Web-{491FF4E2-235C-F69D-E07D-338F6BF17B91}" dt="2025-06-13T08:27:58.930" v="434" actId="20577"/>
          <ac:spMkLst>
            <pc:docMk/>
            <pc:sldMk cId="552200207" sldId="273"/>
            <ac:spMk id="2" creationId="{5EE8AB7A-FE93-54A8-5502-6F7056B0B7DF}"/>
          </ac:spMkLst>
        </pc:spChg>
        <pc:spChg chg="mod">
          <ac:chgData name="vinay bandari" userId="e9b0319204a770db" providerId="Windows Live" clId="Web-{491FF4E2-235C-F69D-E07D-338F6BF17B91}" dt="2025-06-13T08:28:11.164" v="435" actId="20577"/>
          <ac:spMkLst>
            <pc:docMk/>
            <pc:sldMk cId="552200207" sldId="273"/>
            <ac:spMk id="3" creationId="{78EF85F1-F986-C47C-3B64-6EE8113D69A3}"/>
          </ac:spMkLst>
        </pc:spChg>
        <pc:spChg chg="mod">
          <ac:chgData name="vinay bandari" userId="e9b0319204a770db" providerId="Windows Live" clId="Web-{491FF4E2-235C-F69D-E07D-338F6BF17B91}" dt="2025-06-13T09:20:14.492" v="609"/>
          <ac:spMkLst>
            <pc:docMk/>
            <pc:sldMk cId="552200207" sldId="273"/>
            <ac:spMk id="4" creationId="{CB1DC590-5199-1C5E-B347-165CB92E83D9}"/>
          </ac:spMkLst>
        </pc:spChg>
        <pc:picChg chg="add">
          <ac:chgData name="vinay bandari" userId="e9b0319204a770db" providerId="Windows Live" clId="Web-{491FF4E2-235C-F69D-E07D-338F6BF17B91}" dt="2025-06-13T09:19:54.241" v="605"/>
          <ac:picMkLst>
            <pc:docMk/>
            <pc:sldMk cId="552200207" sldId="273"/>
            <ac:picMk id="7" creationId="{20184D6B-37F0-92A7-26BC-97D2D01FC3FF}"/>
          </ac:picMkLst>
        </pc:picChg>
      </pc:sldChg>
      <pc:sldChg chg="addSp delSp modSp new">
        <pc:chgData name="vinay bandari" userId="e9b0319204a770db" providerId="Windows Live" clId="Web-{491FF4E2-235C-F69D-E07D-338F6BF17B91}" dt="2025-06-13T09:20:38.728" v="612" actId="1076"/>
        <pc:sldMkLst>
          <pc:docMk/>
          <pc:sldMk cId="1964339071" sldId="274"/>
        </pc:sldMkLst>
        <pc:spChg chg="mod">
          <ac:chgData name="vinay bandari" userId="e9b0319204a770db" providerId="Windows Live" clId="Web-{491FF4E2-235C-F69D-E07D-338F6BF17B91}" dt="2025-06-13T08:28:35.055" v="452" actId="20577"/>
          <ac:spMkLst>
            <pc:docMk/>
            <pc:sldMk cId="1964339071" sldId="274"/>
            <ac:spMk id="2" creationId="{0EB6E0CA-8917-B02A-8352-EABF1176E2AC}"/>
          </ac:spMkLst>
        </pc:spChg>
        <pc:spChg chg="del">
          <ac:chgData name="vinay bandari" userId="e9b0319204a770db" providerId="Windows Live" clId="Web-{491FF4E2-235C-F69D-E07D-338F6BF17B91}" dt="2025-06-13T08:46:56.590" v="453"/>
          <ac:spMkLst>
            <pc:docMk/>
            <pc:sldMk cId="1964339071" sldId="274"/>
            <ac:spMk id="3" creationId="{96174A33-F3EA-EDE8-6081-A0B68CC2C758}"/>
          </ac:spMkLst>
        </pc:spChg>
        <pc:spChg chg="mod">
          <ac:chgData name="vinay bandari" userId="e9b0319204a770db" providerId="Windows Live" clId="Web-{491FF4E2-235C-F69D-E07D-338F6BF17B91}" dt="2025-06-13T09:20:38.728" v="612" actId="1076"/>
          <ac:spMkLst>
            <pc:docMk/>
            <pc:sldMk cId="1964339071" sldId="274"/>
            <ac:spMk id="4" creationId="{E76702EF-C798-CDC3-057C-11940C71C119}"/>
          </ac:spMkLst>
        </pc:spChg>
        <pc:picChg chg="add mod ord">
          <ac:chgData name="vinay bandari" userId="e9b0319204a770db" providerId="Windows Live" clId="Web-{491FF4E2-235C-F69D-E07D-338F6BF17B91}" dt="2025-06-13T08:46:56.699" v="456" actId="14100"/>
          <ac:picMkLst>
            <pc:docMk/>
            <pc:sldMk cId="1964339071" sldId="274"/>
            <ac:picMk id="6" creationId="{238BA894-A070-7971-7ACF-B761C45D55EE}"/>
          </ac:picMkLst>
        </pc:picChg>
        <pc:picChg chg="add">
          <ac:chgData name="vinay bandari" userId="e9b0319204a770db" providerId="Windows Live" clId="Web-{491FF4E2-235C-F69D-E07D-338F6BF17B91}" dt="2025-06-13T09:20:27.289" v="610"/>
          <ac:picMkLst>
            <pc:docMk/>
            <pc:sldMk cId="1964339071" sldId="274"/>
            <ac:picMk id="8" creationId="{EB29D585-184E-ABAE-7E39-77EE3C03B514}"/>
          </ac:picMkLst>
        </pc:picChg>
      </pc:sldChg>
      <pc:sldChg chg="addSp delSp modSp new">
        <pc:chgData name="vinay bandari" userId="e9b0319204a770db" providerId="Windows Live" clId="Web-{491FF4E2-235C-F69D-E07D-338F6BF17B91}" dt="2025-06-13T09:21:06.166" v="615" actId="1076"/>
        <pc:sldMkLst>
          <pc:docMk/>
          <pc:sldMk cId="3155672736" sldId="275"/>
        </pc:sldMkLst>
        <pc:spChg chg="mod">
          <ac:chgData name="vinay bandari" userId="e9b0319204a770db" providerId="Windows Live" clId="Web-{491FF4E2-235C-F69D-E07D-338F6BF17B91}" dt="2025-06-13T08:47:15.247" v="469" actId="20577"/>
          <ac:spMkLst>
            <pc:docMk/>
            <pc:sldMk cId="3155672736" sldId="275"/>
            <ac:spMk id="2" creationId="{1BD70CBF-A2FA-1C44-C939-F01BED1A2486}"/>
          </ac:spMkLst>
        </pc:spChg>
        <pc:spChg chg="del">
          <ac:chgData name="vinay bandari" userId="e9b0319204a770db" providerId="Windows Live" clId="Web-{491FF4E2-235C-F69D-E07D-338F6BF17B91}" dt="2025-06-13T08:47:29.669" v="470"/>
          <ac:spMkLst>
            <pc:docMk/>
            <pc:sldMk cId="3155672736" sldId="275"/>
            <ac:spMk id="3" creationId="{6A1A585B-D539-89E1-3CE5-424797046A95}"/>
          </ac:spMkLst>
        </pc:spChg>
        <pc:spChg chg="mod">
          <ac:chgData name="vinay bandari" userId="e9b0319204a770db" providerId="Windows Live" clId="Web-{491FF4E2-235C-F69D-E07D-338F6BF17B91}" dt="2025-06-13T09:21:06.166" v="615" actId="1076"/>
          <ac:spMkLst>
            <pc:docMk/>
            <pc:sldMk cId="3155672736" sldId="275"/>
            <ac:spMk id="4" creationId="{15909B32-1308-1DC1-E1F2-D9ECC61B5E51}"/>
          </ac:spMkLst>
        </pc:spChg>
        <pc:picChg chg="add mod ord">
          <ac:chgData name="vinay bandari" userId="e9b0319204a770db" providerId="Windows Live" clId="Web-{491FF4E2-235C-F69D-E07D-338F6BF17B91}" dt="2025-06-13T08:47:44.170" v="474" actId="14100"/>
          <ac:picMkLst>
            <pc:docMk/>
            <pc:sldMk cId="3155672736" sldId="275"/>
            <ac:picMk id="6" creationId="{62B0D6CF-DFF5-CA29-5224-1166DD761786}"/>
          </ac:picMkLst>
        </pc:picChg>
        <pc:picChg chg="add">
          <ac:chgData name="vinay bandari" userId="e9b0319204a770db" providerId="Windows Live" clId="Web-{491FF4E2-235C-F69D-E07D-338F6BF17B91}" dt="2025-06-13T09:20:49.352" v="613"/>
          <ac:picMkLst>
            <pc:docMk/>
            <pc:sldMk cId="3155672736" sldId="275"/>
            <ac:picMk id="8" creationId="{2B34A2CF-A47C-EF92-11F0-B2A9D2227AC6}"/>
          </ac:picMkLst>
        </pc:picChg>
      </pc:sldChg>
      <pc:sldChg chg="addSp delSp modSp new">
        <pc:chgData name="vinay bandari" userId="e9b0319204a770db" providerId="Windows Live" clId="Web-{491FF4E2-235C-F69D-E07D-338F6BF17B91}" dt="2025-06-13T09:21:25.916" v="619" actId="1076"/>
        <pc:sldMkLst>
          <pc:docMk/>
          <pc:sldMk cId="2660120997" sldId="276"/>
        </pc:sldMkLst>
        <pc:spChg chg="mod">
          <ac:chgData name="vinay bandari" userId="e9b0319204a770db" providerId="Windows Live" clId="Web-{491FF4E2-235C-F69D-E07D-338F6BF17B91}" dt="2025-06-13T08:49:39.268" v="491" actId="20577"/>
          <ac:spMkLst>
            <pc:docMk/>
            <pc:sldMk cId="2660120997" sldId="276"/>
            <ac:spMk id="2" creationId="{F5A0338A-1771-7EAC-25B7-D1A09F102D57}"/>
          </ac:spMkLst>
        </pc:spChg>
        <pc:spChg chg="del">
          <ac:chgData name="vinay bandari" userId="e9b0319204a770db" providerId="Windows Live" clId="Web-{491FF4E2-235C-F69D-E07D-338F6BF17B91}" dt="2025-06-13T08:49:53.800" v="492"/>
          <ac:spMkLst>
            <pc:docMk/>
            <pc:sldMk cId="2660120997" sldId="276"/>
            <ac:spMk id="3" creationId="{592A4FA5-19CC-7617-BFC1-8C8453ABE2BC}"/>
          </ac:spMkLst>
        </pc:spChg>
        <pc:spChg chg="mod">
          <ac:chgData name="vinay bandari" userId="e9b0319204a770db" providerId="Windows Live" clId="Web-{491FF4E2-235C-F69D-E07D-338F6BF17B91}" dt="2025-06-13T09:21:25.916" v="619" actId="1076"/>
          <ac:spMkLst>
            <pc:docMk/>
            <pc:sldMk cId="2660120997" sldId="276"/>
            <ac:spMk id="4" creationId="{0D1D8612-A399-A15D-657C-387D2C31F114}"/>
          </ac:spMkLst>
        </pc:spChg>
        <pc:picChg chg="add mod ord">
          <ac:chgData name="vinay bandari" userId="e9b0319204a770db" providerId="Windows Live" clId="Web-{491FF4E2-235C-F69D-E07D-338F6BF17B91}" dt="2025-06-13T09:21:21.182" v="618" actId="1076"/>
          <ac:picMkLst>
            <pc:docMk/>
            <pc:sldMk cId="2660120997" sldId="276"/>
            <ac:picMk id="6" creationId="{2C2AA214-68E8-A1D2-2AE6-6FD3F93BD90F}"/>
          </ac:picMkLst>
        </pc:picChg>
        <pc:picChg chg="add">
          <ac:chgData name="vinay bandari" userId="e9b0319204a770db" providerId="Windows Live" clId="Web-{491FF4E2-235C-F69D-E07D-338F6BF17B91}" dt="2025-06-13T09:21:13.791" v="616"/>
          <ac:picMkLst>
            <pc:docMk/>
            <pc:sldMk cId="2660120997" sldId="276"/>
            <ac:picMk id="8" creationId="{C3B305FC-E13F-DE88-A076-42234582D570}"/>
          </ac:picMkLst>
        </pc:picChg>
      </pc:sldChg>
      <pc:sldChg chg="addSp delSp modSp new">
        <pc:chgData name="vinay bandari" userId="e9b0319204a770db" providerId="Windows Live" clId="Web-{491FF4E2-235C-F69D-E07D-338F6BF17B91}" dt="2025-06-13T09:21:46.823" v="622" actId="1076"/>
        <pc:sldMkLst>
          <pc:docMk/>
          <pc:sldMk cId="3523385517" sldId="277"/>
        </pc:sldMkLst>
        <pc:spChg chg="mod">
          <ac:chgData name="vinay bandari" userId="e9b0319204a770db" providerId="Windows Live" clId="Web-{491FF4E2-235C-F69D-E07D-338F6BF17B91}" dt="2025-06-13T08:51:50.398" v="510" actId="20577"/>
          <ac:spMkLst>
            <pc:docMk/>
            <pc:sldMk cId="3523385517" sldId="277"/>
            <ac:spMk id="2" creationId="{3D953D94-69EA-A2C8-661A-C547A69E8A52}"/>
          </ac:spMkLst>
        </pc:spChg>
        <pc:spChg chg="del">
          <ac:chgData name="vinay bandari" userId="e9b0319204a770db" providerId="Windows Live" clId="Web-{491FF4E2-235C-F69D-E07D-338F6BF17B91}" dt="2025-06-13T08:52:02.414" v="511"/>
          <ac:spMkLst>
            <pc:docMk/>
            <pc:sldMk cId="3523385517" sldId="277"/>
            <ac:spMk id="3" creationId="{ECCD28FF-D130-ED91-5DD4-F18D76CBBE2E}"/>
          </ac:spMkLst>
        </pc:spChg>
        <pc:spChg chg="mod">
          <ac:chgData name="vinay bandari" userId="e9b0319204a770db" providerId="Windows Live" clId="Web-{491FF4E2-235C-F69D-E07D-338F6BF17B91}" dt="2025-06-13T09:21:46.823" v="622" actId="1076"/>
          <ac:spMkLst>
            <pc:docMk/>
            <pc:sldMk cId="3523385517" sldId="277"/>
            <ac:spMk id="4" creationId="{9BF40679-CA03-CC5B-A103-B0493AE029A2}"/>
          </ac:spMkLst>
        </pc:spChg>
        <pc:picChg chg="add mod ord">
          <ac:chgData name="vinay bandari" userId="e9b0319204a770db" providerId="Windows Live" clId="Web-{491FF4E2-235C-F69D-E07D-338F6BF17B91}" dt="2025-06-13T08:52:23.883" v="517" actId="14100"/>
          <ac:picMkLst>
            <pc:docMk/>
            <pc:sldMk cId="3523385517" sldId="277"/>
            <ac:picMk id="6" creationId="{88A51785-1321-6DDC-6B7A-7F724A61492F}"/>
          </ac:picMkLst>
        </pc:picChg>
        <pc:picChg chg="add">
          <ac:chgData name="vinay bandari" userId="e9b0319204a770db" providerId="Windows Live" clId="Web-{491FF4E2-235C-F69D-E07D-338F6BF17B91}" dt="2025-06-13T09:21:32.417" v="620"/>
          <ac:picMkLst>
            <pc:docMk/>
            <pc:sldMk cId="3523385517" sldId="277"/>
            <ac:picMk id="8" creationId="{C45B572E-B37B-A203-FF88-69E13138F345}"/>
          </ac:picMkLst>
        </pc:picChg>
      </pc:sldChg>
      <pc:sldChg chg="addSp delSp modSp new">
        <pc:chgData name="vinay bandari" userId="e9b0319204a770db" providerId="Windows Live" clId="Web-{491FF4E2-235C-F69D-E07D-338F6BF17B91}" dt="2025-06-13T10:28:59.353" v="732" actId="1076"/>
        <pc:sldMkLst>
          <pc:docMk/>
          <pc:sldMk cId="114976140" sldId="278"/>
        </pc:sldMkLst>
        <pc:spChg chg="mod">
          <ac:chgData name="vinay bandari" userId="e9b0319204a770db" providerId="Windows Live" clId="Web-{491FF4E2-235C-F69D-E07D-338F6BF17B91}" dt="2025-06-13T08:52:41.556" v="533" actId="20577"/>
          <ac:spMkLst>
            <pc:docMk/>
            <pc:sldMk cId="114976140" sldId="278"/>
            <ac:spMk id="2" creationId="{CFEF6167-2586-9608-CA41-4302E227CE77}"/>
          </ac:spMkLst>
        </pc:spChg>
        <pc:spChg chg="del">
          <ac:chgData name="vinay bandari" userId="e9b0319204a770db" providerId="Windows Live" clId="Web-{491FF4E2-235C-F69D-E07D-338F6BF17B91}" dt="2025-06-13T08:53:14.713" v="534"/>
          <ac:spMkLst>
            <pc:docMk/>
            <pc:sldMk cId="114976140" sldId="278"/>
            <ac:spMk id="3" creationId="{6F8ED1AF-6733-AC1F-553F-09E966343055}"/>
          </ac:spMkLst>
        </pc:spChg>
        <pc:spChg chg="mod">
          <ac:chgData name="vinay bandari" userId="e9b0319204a770db" providerId="Windows Live" clId="Web-{491FF4E2-235C-F69D-E07D-338F6BF17B91}" dt="2025-06-13T10:28:59.353" v="732" actId="1076"/>
          <ac:spMkLst>
            <pc:docMk/>
            <pc:sldMk cId="114976140" sldId="278"/>
            <ac:spMk id="4" creationId="{BE4BD2D6-55A8-86C6-E96A-4F16EDCEA6A5}"/>
          </ac:spMkLst>
        </pc:spChg>
        <pc:picChg chg="add mod ord">
          <ac:chgData name="vinay bandari" userId="e9b0319204a770db" providerId="Windows Live" clId="Web-{491FF4E2-235C-F69D-E07D-338F6BF17B91}" dt="2025-06-13T08:53:18.104" v="535" actId="14100"/>
          <ac:picMkLst>
            <pc:docMk/>
            <pc:sldMk cId="114976140" sldId="278"/>
            <ac:picMk id="6" creationId="{AC9799D9-F1EF-6B73-D57D-FD2F287B183F}"/>
          </ac:picMkLst>
        </pc:picChg>
        <pc:picChg chg="add">
          <ac:chgData name="vinay bandari" userId="e9b0319204a770db" providerId="Windows Live" clId="Web-{491FF4E2-235C-F69D-E07D-338F6BF17B91}" dt="2025-06-13T10:27:37.946" v="729"/>
          <ac:picMkLst>
            <pc:docMk/>
            <pc:sldMk cId="114976140" sldId="278"/>
            <ac:picMk id="7" creationId="{3D68A0E6-3015-FEAA-6F25-C20BBD478D38}"/>
          </ac:picMkLst>
        </pc:picChg>
        <pc:picChg chg="add">
          <ac:chgData name="vinay bandari" userId="e9b0319204a770db" providerId="Windows Live" clId="Web-{491FF4E2-235C-F69D-E07D-338F6BF17B91}" dt="2025-06-13T10:28:45.352" v="730"/>
          <ac:picMkLst>
            <pc:docMk/>
            <pc:sldMk cId="114976140" sldId="278"/>
            <ac:picMk id="9" creationId="{3D4ABD10-6173-3049-261E-B53661AC0DB7}"/>
          </ac:picMkLst>
        </pc:picChg>
      </pc:sldChg>
      <pc:sldChg chg="addSp delSp modSp new">
        <pc:chgData name="vinay bandari" userId="e9b0319204a770db" providerId="Windows Live" clId="Web-{491FF4E2-235C-F69D-E07D-338F6BF17B91}" dt="2025-06-13T10:31:16.463" v="735" actId="1076"/>
        <pc:sldMkLst>
          <pc:docMk/>
          <pc:sldMk cId="1135882008" sldId="279"/>
        </pc:sldMkLst>
        <pc:spChg chg="mod">
          <ac:chgData name="vinay bandari" userId="e9b0319204a770db" providerId="Windows Live" clId="Web-{491FF4E2-235C-F69D-E07D-338F6BF17B91}" dt="2025-06-13T08:56:19.267" v="548" actId="20577"/>
          <ac:spMkLst>
            <pc:docMk/>
            <pc:sldMk cId="1135882008" sldId="279"/>
            <ac:spMk id="2" creationId="{35A65DC1-6F95-4DF6-9EE5-388066524ABD}"/>
          </ac:spMkLst>
        </pc:spChg>
        <pc:spChg chg="del">
          <ac:chgData name="vinay bandari" userId="e9b0319204a770db" providerId="Windows Live" clId="Web-{491FF4E2-235C-F69D-E07D-338F6BF17B91}" dt="2025-06-13T09:55:18.362" v="623"/>
          <ac:spMkLst>
            <pc:docMk/>
            <pc:sldMk cId="1135882008" sldId="279"/>
            <ac:spMk id="3" creationId="{25D6D6F0-21E0-C112-94C5-FF21AB3B89C5}"/>
          </ac:spMkLst>
        </pc:spChg>
        <pc:spChg chg="mod">
          <ac:chgData name="vinay bandari" userId="e9b0319204a770db" providerId="Windows Live" clId="Web-{491FF4E2-235C-F69D-E07D-338F6BF17B91}" dt="2025-06-13T10:31:16.463" v="735" actId="1076"/>
          <ac:spMkLst>
            <pc:docMk/>
            <pc:sldMk cId="1135882008" sldId="279"/>
            <ac:spMk id="4" creationId="{784999A9-161E-C042-1360-E12AF26438E0}"/>
          </ac:spMkLst>
        </pc:spChg>
        <pc:picChg chg="add mod ord">
          <ac:chgData name="vinay bandari" userId="e9b0319204a770db" providerId="Windows Live" clId="Web-{491FF4E2-235C-F69D-E07D-338F6BF17B91}" dt="2025-06-13T09:55:32.097" v="627" actId="14100"/>
          <ac:picMkLst>
            <pc:docMk/>
            <pc:sldMk cId="1135882008" sldId="279"/>
            <ac:picMk id="6" creationId="{F5BF23EB-EB4D-5002-40AD-BD991ED2C2EB}"/>
          </ac:picMkLst>
        </pc:picChg>
        <pc:picChg chg="add">
          <ac:chgData name="vinay bandari" userId="e9b0319204a770db" providerId="Windows Live" clId="Web-{491FF4E2-235C-F69D-E07D-338F6BF17B91}" dt="2025-06-13T10:29:06.259" v="733"/>
          <ac:picMkLst>
            <pc:docMk/>
            <pc:sldMk cId="1135882008" sldId="279"/>
            <ac:picMk id="7" creationId="{7C6CEAA7-E47B-05D0-9D01-F4D38B52440C}"/>
          </ac:picMkLst>
        </pc:picChg>
      </pc:sldChg>
      <pc:sldChg chg="addSp delSp modSp new">
        <pc:chgData name="vinay bandari" userId="e9b0319204a770db" providerId="Windows Live" clId="Web-{491FF4E2-235C-F69D-E07D-338F6BF17B91}" dt="2025-06-13T10:31:41.994" v="738" actId="1076"/>
        <pc:sldMkLst>
          <pc:docMk/>
          <pc:sldMk cId="680420648" sldId="280"/>
        </pc:sldMkLst>
        <pc:spChg chg="mod">
          <ac:chgData name="vinay bandari" userId="e9b0319204a770db" providerId="Windows Live" clId="Web-{491FF4E2-235C-F69D-E07D-338F6BF17B91}" dt="2025-06-13T08:56:38.377" v="556" actId="20577"/>
          <ac:spMkLst>
            <pc:docMk/>
            <pc:sldMk cId="680420648" sldId="280"/>
            <ac:spMk id="2" creationId="{6C48029E-8B07-5214-3342-3C9BDB379722}"/>
          </ac:spMkLst>
        </pc:spChg>
        <pc:spChg chg="del">
          <ac:chgData name="vinay bandari" userId="e9b0319204a770db" providerId="Windows Live" clId="Web-{491FF4E2-235C-F69D-E07D-338F6BF17B91}" dt="2025-06-13T10:27:14.555" v="723"/>
          <ac:spMkLst>
            <pc:docMk/>
            <pc:sldMk cId="680420648" sldId="280"/>
            <ac:spMk id="3" creationId="{3E5D970C-EB9C-BFFC-C96D-4A7F8F50217F}"/>
          </ac:spMkLst>
        </pc:spChg>
        <pc:spChg chg="mod">
          <ac:chgData name="vinay bandari" userId="e9b0319204a770db" providerId="Windows Live" clId="Web-{491FF4E2-235C-F69D-E07D-338F6BF17B91}" dt="2025-06-13T10:31:41.994" v="738" actId="1076"/>
          <ac:spMkLst>
            <pc:docMk/>
            <pc:sldMk cId="680420648" sldId="280"/>
            <ac:spMk id="4" creationId="{0C87BB26-4AB1-1141-D224-386F445EE8F3}"/>
          </ac:spMkLst>
        </pc:spChg>
        <pc:picChg chg="add mod ord">
          <ac:chgData name="vinay bandari" userId="e9b0319204a770db" providerId="Windows Live" clId="Web-{491FF4E2-235C-F69D-E07D-338F6BF17B91}" dt="2025-06-13T10:27:22.415" v="728" actId="14100"/>
          <ac:picMkLst>
            <pc:docMk/>
            <pc:sldMk cId="680420648" sldId="280"/>
            <ac:picMk id="6" creationId="{6705C872-5966-5037-F4E9-A7CDBD86BA2F}"/>
          </ac:picMkLst>
        </pc:picChg>
        <pc:picChg chg="add">
          <ac:chgData name="vinay bandari" userId="e9b0319204a770db" providerId="Windows Live" clId="Web-{491FF4E2-235C-F69D-E07D-338F6BF17B91}" dt="2025-06-13T10:31:27.306" v="736"/>
          <ac:picMkLst>
            <pc:docMk/>
            <pc:sldMk cId="680420648" sldId="280"/>
            <ac:picMk id="8" creationId="{CA7820D1-B989-4A1F-E91D-256E1C43DC60}"/>
          </ac:picMkLst>
        </pc:picChg>
      </pc:sldChg>
      <pc:sldChg chg="addSp modSp new del">
        <pc:chgData name="vinay bandari" userId="e9b0319204a770db" providerId="Windows Live" clId="Web-{491FF4E2-235C-F69D-E07D-338F6BF17B91}" dt="2025-06-13T10:49:15.467" v="982"/>
        <pc:sldMkLst>
          <pc:docMk/>
          <pc:sldMk cId="3626585653" sldId="281"/>
        </pc:sldMkLst>
        <pc:spChg chg="mod">
          <ac:chgData name="vinay bandari" userId="e9b0319204a770db" providerId="Windows Live" clId="Web-{491FF4E2-235C-F69D-E07D-338F6BF17B91}" dt="2025-06-13T08:56:44.690" v="570" actId="20577"/>
          <ac:spMkLst>
            <pc:docMk/>
            <pc:sldMk cId="3626585653" sldId="281"/>
            <ac:spMk id="2" creationId="{C55CC9AB-9341-D9E0-5867-05D53930F4EA}"/>
          </ac:spMkLst>
        </pc:spChg>
        <pc:spChg chg="mod">
          <ac:chgData name="vinay bandari" userId="e9b0319204a770db" providerId="Windows Live" clId="Web-{491FF4E2-235C-F69D-E07D-338F6BF17B91}" dt="2025-06-13T10:35:58.417" v="741" actId="1076"/>
          <ac:spMkLst>
            <pc:docMk/>
            <pc:sldMk cId="3626585653" sldId="281"/>
            <ac:spMk id="4" creationId="{2054EABE-D0DE-7102-18B5-458998B1D434}"/>
          </ac:spMkLst>
        </pc:spChg>
        <pc:picChg chg="add">
          <ac:chgData name="vinay bandari" userId="e9b0319204a770db" providerId="Windows Live" clId="Web-{491FF4E2-235C-F69D-E07D-338F6BF17B91}" dt="2025-06-13T10:31:48.322" v="739"/>
          <ac:picMkLst>
            <pc:docMk/>
            <pc:sldMk cId="3626585653" sldId="281"/>
            <ac:picMk id="7" creationId="{C2715278-EA5E-851C-369A-19850FB986C5}"/>
          </ac:picMkLst>
        </pc:picChg>
      </pc:sldChg>
      <pc:sldChg chg="addSp modSp new">
        <pc:chgData name="vinay bandari" userId="e9b0319204a770db" providerId="Windows Live" clId="Web-{491FF4E2-235C-F69D-E07D-338F6BF17B91}" dt="2025-06-13T11:01:27.096" v="1052" actId="20577"/>
        <pc:sldMkLst>
          <pc:docMk/>
          <pc:sldMk cId="2062359063" sldId="282"/>
        </pc:sldMkLst>
        <pc:spChg chg="mod">
          <ac:chgData name="vinay bandari" userId="e9b0319204a770db" providerId="Windows Live" clId="Web-{491FF4E2-235C-F69D-E07D-338F6BF17B91}" dt="2025-06-13T08:56:55.003" v="574" actId="20577"/>
          <ac:spMkLst>
            <pc:docMk/>
            <pc:sldMk cId="2062359063" sldId="282"/>
            <ac:spMk id="2" creationId="{4B49DE52-F990-8F92-7571-A304F2435D08}"/>
          </ac:spMkLst>
        </pc:spChg>
        <pc:spChg chg="mod">
          <ac:chgData name="vinay bandari" userId="e9b0319204a770db" providerId="Windows Live" clId="Web-{491FF4E2-235C-F69D-E07D-338F6BF17B91}" dt="2025-06-13T11:01:27.096" v="1052" actId="20577"/>
          <ac:spMkLst>
            <pc:docMk/>
            <pc:sldMk cId="2062359063" sldId="282"/>
            <ac:spMk id="3" creationId="{58787B10-DBD1-1538-9707-BD9DFAFE839B}"/>
          </ac:spMkLst>
        </pc:spChg>
        <pc:spChg chg="mod">
          <ac:chgData name="vinay bandari" userId="e9b0319204a770db" providerId="Windows Live" clId="Web-{491FF4E2-235C-F69D-E07D-338F6BF17B91}" dt="2025-06-13T10:36:16.620" v="744" actId="1076"/>
          <ac:spMkLst>
            <pc:docMk/>
            <pc:sldMk cId="2062359063" sldId="282"/>
            <ac:spMk id="4" creationId="{4A9A5264-E8C6-76B1-E0F0-DE82B403CA03}"/>
          </ac:spMkLst>
        </pc:spChg>
        <pc:picChg chg="add">
          <ac:chgData name="vinay bandari" userId="e9b0319204a770db" providerId="Windows Live" clId="Web-{491FF4E2-235C-F69D-E07D-338F6BF17B91}" dt="2025-06-13T10:36:06.073" v="742"/>
          <ac:picMkLst>
            <pc:docMk/>
            <pc:sldMk cId="2062359063" sldId="282"/>
            <ac:picMk id="7" creationId="{6FBC1227-92C3-8C71-038A-B0F2476CDD7A}"/>
          </ac:picMkLst>
        </pc:picChg>
      </pc:sldChg>
      <pc:sldChg chg="addSp modSp new">
        <pc:chgData name="vinay bandari" userId="e9b0319204a770db" providerId="Windows Live" clId="Web-{491FF4E2-235C-F69D-E07D-338F6BF17B91}" dt="2025-06-13T10:54:34.781" v="1023" actId="20577"/>
        <pc:sldMkLst>
          <pc:docMk/>
          <pc:sldMk cId="3991909588" sldId="283"/>
        </pc:sldMkLst>
        <pc:spChg chg="mod">
          <ac:chgData name="vinay bandari" userId="e9b0319204a770db" providerId="Windows Live" clId="Web-{491FF4E2-235C-F69D-E07D-338F6BF17B91}" dt="2025-06-13T09:11:47.629" v="592" actId="20577"/>
          <ac:spMkLst>
            <pc:docMk/>
            <pc:sldMk cId="3991909588" sldId="283"/>
            <ac:spMk id="2" creationId="{FAC3ABE2-FD7B-8C6D-76AA-712159F4F7BE}"/>
          </ac:spMkLst>
        </pc:spChg>
        <pc:spChg chg="mod">
          <ac:chgData name="vinay bandari" userId="e9b0319204a770db" providerId="Windows Live" clId="Web-{491FF4E2-235C-F69D-E07D-338F6BF17B91}" dt="2025-06-13T10:54:34.781" v="1023" actId="20577"/>
          <ac:spMkLst>
            <pc:docMk/>
            <pc:sldMk cId="3991909588" sldId="283"/>
            <ac:spMk id="3" creationId="{366D4B23-DC24-3B67-E1BC-F9D4B1BB4990}"/>
          </ac:spMkLst>
        </pc:spChg>
        <pc:spChg chg="mod">
          <ac:chgData name="vinay bandari" userId="e9b0319204a770db" providerId="Windows Live" clId="Web-{491FF4E2-235C-F69D-E07D-338F6BF17B91}" dt="2025-06-13T09:12:17.147" v="594" actId="20577"/>
          <ac:spMkLst>
            <pc:docMk/>
            <pc:sldMk cId="3991909588" sldId="283"/>
            <ac:spMk id="4" creationId="{B19F611D-5C49-695A-36AC-4D7D74B2A27D}"/>
          </ac:spMkLst>
        </pc:spChg>
        <pc:picChg chg="add">
          <ac:chgData name="vinay bandari" userId="e9b0319204a770db" providerId="Windows Live" clId="Web-{491FF4E2-235C-F69D-E07D-338F6BF17B91}" dt="2025-06-13T09:12:32.881" v="595"/>
          <ac:picMkLst>
            <pc:docMk/>
            <pc:sldMk cId="3991909588" sldId="283"/>
            <ac:picMk id="7" creationId="{C6FA681A-927D-25B4-EA01-3087B648FAD7}"/>
          </ac:picMkLst>
        </pc:picChg>
      </pc:sldChg>
      <pc:sldChg chg="modSp new">
        <pc:chgData name="vinay bandari" userId="e9b0319204a770db" providerId="Windows Live" clId="Web-{491FF4E2-235C-F69D-E07D-338F6BF17B91}" dt="2025-06-13T10:43:20.060" v="981" actId="20577"/>
        <pc:sldMkLst>
          <pc:docMk/>
          <pc:sldMk cId="2581660939" sldId="284"/>
        </pc:sldMkLst>
        <pc:spChg chg="mod">
          <ac:chgData name="vinay bandari" userId="e9b0319204a770db" providerId="Windows Live" clId="Web-{491FF4E2-235C-F69D-E07D-338F6BF17B91}" dt="2025-06-13T10:00:32.623" v="646" actId="20577"/>
          <ac:spMkLst>
            <pc:docMk/>
            <pc:sldMk cId="2581660939" sldId="284"/>
            <ac:spMk id="2" creationId="{EE4C251C-638C-8CB1-A8EB-69E023586F9B}"/>
          </ac:spMkLst>
        </pc:spChg>
        <pc:spChg chg="mod">
          <ac:chgData name="vinay bandari" userId="e9b0319204a770db" providerId="Windows Live" clId="Web-{491FF4E2-235C-F69D-E07D-338F6BF17B91}" dt="2025-06-13T10:43:20.060" v="981" actId="20577"/>
          <ac:spMkLst>
            <pc:docMk/>
            <pc:sldMk cId="2581660939" sldId="284"/>
            <ac:spMk id="3" creationId="{BB4EC1D8-1E08-CB50-6167-674BFE47161B}"/>
          </ac:spMkLst>
        </pc:spChg>
      </pc:sldChg>
      <pc:sldChg chg="modSp new">
        <pc:chgData name="vinay bandari" userId="e9b0319204a770db" providerId="Windows Live" clId="Web-{491FF4E2-235C-F69D-E07D-338F6BF17B91}" dt="2025-06-13T11:03:28.393" v="1074" actId="20577"/>
        <pc:sldMkLst>
          <pc:docMk/>
          <pc:sldMk cId="2379629360" sldId="285"/>
        </pc:sldMkLst>
        <pc:spChg chg="mod">
          <ac:chgData name="vinay bandari" userId="e9b0319204a770db" providerId="Windows Live" clId="Web-{491FF4E2-235C-F69D-E07D-338F6BF17B91}" dt="2025-06-13T11:03:28.393" v="1074" actId="20577"/>
          <ac:spMkLst>
            <pc:docMk/>
            <pc:sldMk cId="2379629360" sldId="285"/>
            <ac:spMk id="2" creationId="{D3DA9A5A-810D-55F7-9EB5-D4B69F20AAD8}"/>
          </ac:spMkLst>
        </pc:spChg>
        <pc:spChg chg="mod">
          <ac:chgData name="vinay bandari" userId="e9b0319204a770db" providerId="Windows Live" clId="Web-{491FF4E2-235C-F69D-E07D-338F6BF17B91}" dt="2025-06-13T11:03:22.143" v="1073" actId="20577"/>
          <ac:spMkLst>
            <pc:docMk/>
            <pc:sldMk cId="2379629360" sldId="285"/>
            <ac:spMk id="3" creationId="{E2495D0E-128F-BB64-24A2-9592FB0AE27F}"/>
          </ac:spMkLst>
        </pc:spChg>
      </pc:sldChg>
      <pc:sldMasterChg chg="modSp mod modSldLayout">
        <pc:chgData name="vinay bandari" userId="e9b0319204a770db" providerId="Windows Live" clId="Web-{491FF4E2-235C-F69D-E07D-338F6BF17B91}" dt="2025-06-13T07:43:33.341" v="27"/>
        <pc:sldMasterMkLst>
          <pc:docMk/>
          <pc:sldMasterMk cId="2460954070" sldId="2147483660"/>
        </pc:sldMasterMkLst>
        <pc:spChg chg="mod">
          <ac:chgData name="vinay bandari" userId="e9b0319204a770db" providerId="Windows Live" clId="Web-{491FF4E2-235C-F69D-E07D-338F6BF17B91}" dt="2025-06-13T07:43:33.341" v="27"/>
          <ac:spMkLst>
            <pc:docMk/>
            <pc:sldMasterMk cId="2460954070" sldId="2147483660"/>
            <ac:spMk id="5" creationId="{00000000-0000-0000-0000-000000000000}"/>
          </ac:spMkLst>
        </pc:spChg>
        <pc:sldLayoutChg chg="modSp mod">
          <pc:chgData name="vinay bandari" userId="e9b0319204a770db" providerId="Windows Live" clId="Web-{491FF4E2-235C-F69D-E07D-338F6BF17B91}" dt="2025-06-13T07:43:33.341" v="27"/>
          <pc:sldLayoutMkLst>
            <pc:docMk/>
            <pc:sldMasterMk cId="2460954070" sldId="2147483660"/>
            <pc:sldLayoutMk cId="2385387890" sldId="2147483661"/>
          </pc:sldLayoutMkLst>
          <pc:spChg chg="mod">
            <ac:chgData name="vinay bandari" userId="e9b0319204a770db" providerId="Windows Live" clId="Web-{491FF4E2-235C-F69D-E07D-338F6BF17B91}" dt="2025-06-13T07:43:33.341" v="27"/>
            <ac:spMkLst>
              <pc:docMk/>
              <pc:sldMasterMk cId="2460954070" sldId="2147483660"/>
              <pc:sldLayoutMk cId="2385387890" sldId="2147483661"/>
              <ac:spMk id="5"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949138452" sldId="2147483662"/>
          </pc:sldLayoutMkLst>
          <pc:spChg chg="mod">
            <ac:chgData name="vinay bandari" userId="e9b0319204a770db" providerId="Windows Live" clId="Web-{491FF4E2-235C-F69D-E07D-338F6BF17B91}" dt="2025-06-13T07:43:33.341" v="27"/>
            <ac:spMkLst>
              <pc:docMk/>
              <pc:sldMasterMk cId="2460954070" sldId="2147483660"/>
              <pc:sldLayoutMk cId="949138452" sldId="2147483662"/>
              <ac:spMk id="5"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2591524520" sldId="2147483663"/>
          </pc:sldLayoutMkLst>
          <pc:spChg chg="mod">
            <ac:chgData name="vinay bandari" userId="e9b0319204a770db" providerId="Windows Live" clId="Web-{491FF4E2-235C-F69D-E07D-338F6BF17B91}" dt="2025-06-13T07:43:33.341" v="27"/>
            <ac:spMkLst>
              <pc:docMk/>
              <pc:sldMasterMk cId="2460954070" sldId="2147483660"/>
              <pc:sldLayoutMk cId="2591524520" sldId="2147483663"/>
              <ac:spMk id="5"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1203092039" sldId="2147483664"/>
          </pc:sldLayoutMkLst>
          <pc:spChg chg="mod">
            <ac:chgData name="vinay bandari" userId="e9b0319204a770db" providerId="Windows Live" clId="Web-{491FF4E2-235C-F69D-E07D-338F6BF17B91}" dt="2025-06-13T07:43:33.341" v="27"/>
            <ac:spMkLst>
              <pc:docMk/>
              <pc:sldMasterMk cId="2460954070" sldId="2147483660"/>
              <pc:sldLayoutMk cId="1203092039" sldId="2147483664"/>
              <ac:spMk id="6"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3733172339" sldId="2147483665"/>
          </pc:sldLayoutMkLst>
          <pc:spChg chg="mod">
            <ac:chgData name="vinay bandari" userId="e9b0319204a770db" providerId="Windows Live" clId="Web-{491FF4E2-235C-F69D-E07D-338F6BF17B91}" dt="2025-06-13T07:43:33.341" v="27"/>
            <ac:spMkLst>
              <pc:docMk/>
              <pc:sldMasterMk cId="2460954070" sldId="2147483660"/>
              <pc:sldLayoutMk cId="3733172339" sldId="2147483665"/>
              <ac:spMk id="8"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3210312558" sldId="2147483666"/>
          </pc:sldLayoutMkLst>
          <pc:spChg chg="mod">
            <ac:chgData name="vinay bandari" userId="e9b0319204a770db" providerId="Windows Live" clId="Web-{491FF4E2-235C-F69D-E07D-338F6BF17B91}" dt="2025-06-13T07:43:33.341" v="27"/>
            <ac:spMkLst>
              <pc:docMk/>
              <pc:sldMasterMk cId="2460954070" sldId="2147483660"/>
              <pc:sldLayoutMk cId="3210312558" sldId="2147483666"/>
              <ac:spMk id="4"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3146388984" sldId="2147483667"/>
          </pc:sldLayoutMkLst>
          <pc:spChg chg="mod">
            <ac:chgData name="vinay bandari" userId="e9b0319204a770db" providerId="Windows Live" clId="Web-{491FF4E2-235C-F69D-E07D-338F6BF17B91}" dt="2025-06-13T07:43:33.341" v="27"/>
            <ac:spMkLst>
              <pc:docMk/>
              <pc:sldMasterMk cId="2460954070" sldId="2147483660"/>
              <pc:sldLayoutMk cId="3146388984" sldId="2147483667"/>
              <ac:spMk id="3"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3171841454" sldId="2147483668"/>
          </pc:sldLayoutMkLst>
          <pc:spChg chg="mod">
            <ac:chgData name="vinay bandari" userId="e9b0319204a770db" providerId="Windows Live" clId="Web-{491FF4E2-235C-F69D-E07D-338F6BF17B91}" dt="2025-06-13T07:43:33.341" v="27"/>
            <ac:spMkLst>
              <pc:docMk/>
              <pc:sldMasterMk cId="2460954070" sldId="2147483660"/>
              <pc:sldLayoutMk cId="3171841454" sldId="2147483668"/>
              <ac:spMk id="6"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1718958274" sldId="2147483669"/>
          </pc:sldLayoutMkLst>
          <pc:spChg chg="mod">
            <ac:chgData name="vinay bandari" userId="e9b0319204a770db" providerId="Windows Live" clId="Web-{491FF4E2-235C-F69D-E07D-338F6BF17B91}" dt="2025-06-13T07:43:33.341" v="27"/>
            <ac:spMkLst>
              <pc:docMk/>
              <pc:sldMasterMk cId="2460954070" sldId="2147483660"/>
              <pc:sldLayoutMk cId="1718958274" sldId="2147483669"/>
              <ac:spMk id="6"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2202905451" sldId="2147483670"/>
          </pc:sldLayoutMkLst>
          <pc:spChg chg="mod">
            <ac:chgData name="vinay bandari" userId="e9b0319204a770db" providerId="Windows Live" clId="Web-{491FF4E2-235C-F69D-E07D-338F6BF17B91}" dt="2025-06-13T07:43:33.341" v="27"/>
            <ac:spMkLst>
              <pc:docMk/>
              <pc:sldMasterMk cId="2460954070" sldId="2147483660"/>
              <pc:sldLayoutMk cId="2202905451" sldId="2147483670"/>
              <ac:spMk id="5" creationId="{00000000-0000-0000-0000-000000000000}"/>
            </ac:spMkLst>
          </pc:spChg>
        </pc:sldLayoutChg>
        <pc:sldLayoutChg chg="modSp mod">
          <pc:chgData name="vinay bandari" userId="e9b0319204a770db" providerId="Windows Live" clId="Web-{491FF4E2-235C-F69D-E07D-338F6BF17B91}" dt="2025-06-13T07:43:33.341" v="27"/>
          <pc:sldLayoutMkLst>
            <pc:docMk/>
            <pc:sldMasterMk cId="2460954070" sldId="2147483660"/>
            <pc:sldLayoutMk cId="3479445657" sldId="2147483671"/>
          </pc:sldLayoutMkLst>
          <pc:spChg chg="mod">
            <ac:chgData name="vinay bandari" userId="e9b0319204a770db" providerId="Windows Live" clId="Web-{491FF4E2-235C-F69D-E07D-338F6BF17B91}" dt="2025-06-13T07:43:33.341" v="27"/>
            <ac:spMkLst>
              <pc:docMk/>
              <pc:sldMasterMk cId="2460954070" sldId="2147483660"/>
              <pc:sldLayoutMk cId="3479445657" sldId="2147483671"/>
              <ac:spMk id="5" creationId="{00000000-0000-0000-0000-000000000000}"/>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4T02:37:30.735"/>
    </inkml:context>
    <inkml:brush xml:id="br0">
      <inkml:brushProperty name="width" value="0.035" units="cm"/>
      <inkml:brushProperty name="height" value="0.035" units="cm"/>
      <inkml:brushProperty name="color" value="#EAEAEA"/>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4T02:37:31.606"/>
    </inkml:context>
    <inkml:brush xml:id="br0">
      <inkml:brushProperty name="width" value="0.035" units="cm"/>
      <inkml:brushProperty name="height" value="0.035" units="cm"/>
      <inkml:brushProperty name="color" value="#EAEAEA"/>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4T02:37:34.608"/>
    </inkml:context>
    <inkml:brush xml:id="br0">
      <inkml:brushProperty name="width" value="0.035" units="cm"/>
      <inkml:brushProperty name="height" value="0.035" units="cm"/>
      <inkml:brushProperty name="color" value="#EAEAEA"/>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r>
              <a:rPr lang="en-GB"/>
              <a:t>  2025 - RPS Consulting all rights reserved​</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r>
              <a:rPr lang="en-GB"/>
              <a:t>  2025 - RPS Consulting all rights reserved​</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r>
              <a:rPr lang="en-GB"/>
              <a:t>  2025 - RPS Consulting all rights reserved​</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r>
              <a:rPr lang="en-GB"/>
              <a:t>  2025 - RPS Consulting all rights reserved​</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14/06/2025</a:t>
            </a:fld>
            <a:endParaRPr lang="en-GB"/>
          </a:p>
        </p:txBody>
      </p:sp>
      <p:sp>
        <p:nvSpPr>
          <p:cNvPr id="5" name="Footer Placeholder 4"/>
          <p:cNvSpPr>
            <a:spLocks noGrp="1"/>
          </p:cNvSpPr>
          <p:nvPr>
            <p:ph type="ftr" sz="quarter" idx="11"/>
          </p:nvPr>
        </p:nvSpPr>
        <p:spPr/>
        <p:txBody>
          <a:bodyPr/>
          <a:lstStyle/>
          <a:p>
            <a:r>
              <a:rPr lang="en-GB"/>
              <a:t>  2025 - RPS Consulting all rights reserved​</a:t>
            </a:r>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14/06/2025</a:t>
            </a:fld>
            <a:endParaRPr lang="en-GB"/>
          </a:p>
        </p:txBody>
      </p:sp>
      <p:sp>
        <p:nvSpPr>
          <p:cNvPr id="6" name="Footer Placeholder 5"/>
          <p:cNvSpPr>
            <a:spLocks noGrp="1"/>
          </p:cNvSpPr>
          <p:nvPr>
            <p:ph type="ftr" sz="quarter" idx="11"/>
          </p:nvPr>
        </p:nvSpPr>
        <p:spPr/>
        <p:txBody>
          <a:bodyPr/>
          <a:lstStyle/>
          <a:p>
            <a:r>
              <a:rPr lang="en-GB"/>
              <a:t>  2025 - RPS Consulting all rights reserved​</a:t>
            </a:r>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14/06/2025</a:t>
            </a:fld>
            <a:endParaRPr lang="en-GB"/>
          </a:p>
        </p:txBody>
      </p:sp>
      <p:sp>
        <p:nvSpPr>
          <p:cNvPr id="8" name="Footer Placeholder 7"/>
          <p:cNvSpPr>
            <a:spLocks noGrp="1"/>
          </p:cNvSpPr>
          <p:nvPr>
            <p:ph type="ftr" sz="quarter" idx="11"/>
          </p:nvPr>
        </p:nvSpPr>
        <p:spPr/>
        <p:txBody>
          <a:bodyPr/>
          <a:lstStyle/>
          <a:p>
            <a:r>
              <a:rPr lang="en-GB"/>
              <a:t>  2025 - RPS Consulting all rights reserved​</a:t>
            </a:r>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14/06/2025</a:t>
            </a:fld>
            <a:endParaRPr lang="en-GB"/>
          </a:p>
        </p:txBody>
      </p:sp>
      <p:sp>
        <p:nvSpPr>
          <p:cNvPr id="4" name="Footer Placeholder 3"/>
          <p:cNvSpPr>
            <a:spLocks noGrp="1"/>
          </p:cNvSpPr>
          <p:nvPr>
            <p:ph type="ftr" sz="quarter" idx="11"/>
          </p:nvPr>
        </p:nvSpPr>
        <p:spPr/>
        <p:txBody>
          <a:bodyPr/>
          <a:lstStyle/>
          <a:p>
            <a:r>
              <a:rPr lang="en-GB"/>
              <a:t>  2025 - RPS Consulting all rights reserved​</a:t>
            </a:r>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14/06/2025</a:t>
            </a:fld>
            <a:endParaRPr lang="en-GB"/>
          </a:p>
        </p:txBody>
      </p:sp>
      <p:sp>
        <p:nvSpPr>
          <p:cNvPr id="3" name="Footer Placeholder 2"/>
          <p:cNvSpPr>
            <a:spLocks noGrp="1"/>
          </p:cNvSpPr>
          <p:nvPr>
            <p:ph type="ftr" sz="quarter" idx="11"/>
          </p:nvPr>
        </p:nvSpPr>
        <p:spPr/>
        <p:txBody>
          <a:bodyPr/>
          <a:lstStyle/>
          <a:p>
            <a:r>
              <a:rPr lang="en-GB"/>
              <a:t>  2025 - RPS Consulting all rights reserved​</a:t>
            </a:r>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14/06/2025</a:t>
            </a:fld>
            <a:endParaRPr lang="en-GB"/>
          </a:p>
        </p:txBody>
      </p:sp>
      <p:sp>
        <p:nvSpPr>
          <p:cNvPr id="6" name="Footer Placeholder 5"/>
          <p:cNvSpPr>
            <a:spLocks noGrp="1"/>
          </p:cNvSpPr>
          <p:nvPr>
            <p:ph type="ftr" sz="quarter" idx="11"/>
          </p:nvPr>
        </p:nvSpPr>
        <p:spPr/>
        <p:txBody>
          <a:bodyPr/>
          <a:lstStyle/>
          <a:p>
            <a:r>
              <a:rPr lang="en-GB"/>
              <a:t>  2025 - RPS Consulting all rights reserved​</a:t>
            </a:r>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14/06/2025</a:t>
            </a:fld>
            <a:endParaRPr lang="en-GB"/>
          </a:p>
        </p:txBody>
      </p:sp>
      <p:sp>
        <p:nvSpPr>
          <p:cNvPr id="6" name="Footer Placeholder 5"/>
          <p:cNvSpPr>
            <a:spLocks noGrp="1"/>
          </p:cNvSpPr>
          <p:nvPr>
            <p:ph type="ftr" sz="quarter" idx="11"/>
          </p:nvPr>
        </p:nvSpPr>
        <p:spPr/>
        <p:txBody>
          <a:bodyPr/>
          <a:lstStyle/>
          <a:p>
            <a:r>
              <a:rPr lang="en-GB"/>
              <a:t>  2025 - RPS Consulting all rights reserved​</a:t>
            </a:r>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  2025 - RPS Consulting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a:fillRect/>
          </a:stretch>
        </p:blipFill>
        <p:spPr>
          <a:xfrm>
            <a:off x="366227" y="237669"/>
            <a:ext cx="1212311" cy="788699"/>
          </a:xfrm>
          <a:prstGeom prst="rect">
            <a:avLst/>
          </a:prstGeom>
        </p:spPr>
      </p:pic>
      <p:sp>
        <p:nvSpPr>
          <p:cNvPr id="6" name="TextBox 6"/>
          <p:cNvSpPr txBox="1"/>
          <p:nvPr/>
        </p:nvSpPr>
        <p:spPr>
          <a:xfrm>
            <a:off x="366226" y="1252750"/>
            <a:ext cx="11555519" cy="997517"/>
          </a:xfrm>
          <a:prstGeom prst="rect">
            <a:avLst/>
          </a:prstGeom>
        </p:spPr>
        <p:txBody>
          <a:bodyPr wrap="square" lIns="0" tIns="0" rIns="0" bIns="0" rtlCol="0" anchor="t">
            <a:spAutoFit/>
          </a:bodyPr>
          <a:lstStyle/>
          <a:p>
            <a:pPr>
              <a:lnSpc>
                <a:spcPts val="9425"/>
              </a:lnSpc>
              <a:spcBef>
                <a:spcPct val="0"/>
              </a:spcBef>
            </a:pPr>
            <a:r>
              <a:rPr lang="en-US" sz="3200" dirty="0">
                <a:solidFill>
                  <a:srgbClr val="FFFFFF"/>
                </a:solidFill>
                <a:latin typeface="Arial"/>
                <a:ea typeface="Calibri"/>
                <a:cs typeface="Arial"/>
              </a:rPr>
              <a:t>WIPRO NGA Program - NGA_SDET(Selenium)_25VID0810</a:t>
            </a:r>
            <a:endParaRPr lang="en-US" sz="3200" dirty="0">
              <a:solidFill>
                <a:srgbClr val="FFFFFF"/>
              </a:solidFill>
              <a:latin typeface="Arial" panose="020B0604020202020204" pitchFamily="34" charset="0"/>
              <a:ea typeface="Calibri" panose="020F0502020204030204" pitchFamily="34" charset="0"/>
              <a:cs typeface="Arial" panose="020B0604020202020204" pitchFamily="34" charset="0"/>
            </a:endParaRPr>
          </a:p>
        </p:txBody>
      </p:sp>
      <p:sp>
        <p:nvSpPr>
          <p:cNvPr id="7" name="TextBox 7"/>
          <p:cNvSpPr txBox="1"/>
          <p:nvPr/>
        </p:nvSpPr>
        <p:spPr>
          <a:xfrm>
            <a:off x="366226" y="2936228"/>
            <a:ext cx="11184255" cy="305020"/>
          </a:xfrm>
          <a:prstGeom prst="rect">
            <a:avLst/>
          </a:prstGeom>
        </p:spPr>
        <p:txBody>
          <a:bodyPr wrap="square" lIns="0" tIns="0" rIns="0" bIns="0" rtlCol="0" anchor="t">
            <a:spAutoFit/>
          </a:bodyPr>
          <a:lstStyle/>
          <a:p>
            <a:pPr algn="just">
              <a:lnSpc>
                <a:spcPts val="2240"/>
              </a:lnSpc>
              <a:spcBef>
                <a:spcPct val="0"/>
              </a:spcBef>
            </a:pPr>
            <a:r>
              <a:rPr lang="en-US" sz="3200" dirty="0">
                <a:solidFill>
                  <a:srgbClr val="FFFFFF"/>
                </a:solidFill>
                <a:latin typeface="Arial"/>
                <a:cs typeface="Arial"/>
              </a:rPr>
              <a:t>Capstone Project Presentation -13</a:t>
            </a:r>
            <a:r>
              <a:rPr lang="en-US" sz="3200" baseline="30000" dirty="0">
                <a:solidFill>
                  <a:srgbClr val="FFFFFF"/>
                </a:solidFill>
                <a:latin typeface="Arial"/>
                <a:cs typeface="Arial"/>
              </a:rPr>
              <a:t>th</a:t>
            </a:r>
            <a:r>
              <a:rPr lang="en-US" sz="3200" dirty="0">
                <a:solidFill>
                  <a:srgbClr val="FFFFFF"/>
                </a:solidFill>
                <a:latin typeface="Arial"/>
                <a:cs typeface="Arial"/>
              </a:rPr>
              <a:t> and 14</a:t>
            </a:r>
            <a:r>
              <a:rPr lang="en-US" sz="3200" baseline="30000" dirty="0">
                <a:solidFill>
                  <a:srgbClr val="FFFFFF"/>
                </a:solidFill>
                <a:latin typeface="Arial"/>
                <a:cs typeface="Arial"/>
              </a:rPr>
              <a:t>th</a:t>
            </a:r>
            <a:r>
              <a:rPr lang="en-US" sz="3200" dirty="0">
                <a:solidFill>
                  <a:srgbClr val="FFFFFF"/>
                </a:solidFill>
                <a:latin typeface="Arial"/>
                <a:cs typeface="Arial"/>
              </a:rPr>
              <a:t> June, 2025</a:t>
            </a:r>
            <a:endParaRPr lang="en-US" sz="3200" baseline="30000" dirty="0">
              <a:solidFill>
                <a:srgbClr val="FFFFFF"/>
              </a:solidFill>
              <a:latin typeface="Arial"/>
              <a:cs typeface="Arial"/>
            </a:endParaRPr>
          </a:p>
        </p:txBody>
      </p:sp>
      <p:sp>
        <p:nvSpPr>
          <p:cNvPr id="8" name="TextBox 8"/>
          <p:cNvSpPr txBox="1"/>
          <p:nvPr/>
        </p:nvSpPr>
        <p:spPr>
          <a:xfrm>
            <a:off x="366226" y="6140450"/>
            <a:ext cx="4172935" cy="238760"/>
          </a:xfrm>
          <a:prstGeom prst="rect">
            <a:avLst/>
          </a:prstGeom>
        </p:spPr>
        <p:txBody>
          <a:bodyPr lIns="0" tIns="0" rIns="0" bIns="0" rtlCol="0" anchor="t">
            <a:spAutoFit/>
          </a:bodyPr>
          <a:lstStyle/>
          <a:p>
            <a:pPr algn="just">
              <a:lnSpc>
                <a:spcPts val="1865"/>
              </a:lnSpc>
              <a:spcBef>
                <a:spcPct val="0"/>
              </a:spcBef>
            </a:pPr>
            <a:r>
              <a:rPr lang="en-US" sz="1335" spc="133" dirty="0">
                <a:solidFill>
                  <a:srgbClr val="FFFFFF"/>
                </a:solidFill>
                <a:latin typeface="Arial" panose="020B0604020202020204" pitchFamily="34" charset="0"/>
                <a:cs typeface="Arial" panose="020B0604020202020204" pitchFamily="34" charset="0"/>
              </a:rPr>
              <a:t>www.rpsconsulting.in</a:t>
            </a:r>
          </a:p>
        </p:txBody>
      </p:sp>
      <p:sp>
        <p:nvSpPr>
          <p:cNvPr id="2" name="TextBox 7"/>
          <p:cNvSpPr txBox="1"/>
          <p:nvPr/>
        </p:nvSpPr>
        <p:spPr>
          <a:xfrm>
            <a:off x="366226" y="5402015"/>
            <a:ext cx="6780319" cy="564257"/>
          </a:xfrm>
          <a:prstGeom prst="rect">
            <a:avLst/>
          </a:prstGeom>
        </p:spPr>
        <p:txBody>
          <a:bodyPr wrap="square" lIns="0" tIns="0" rIns="0" bIns="0" rtlCol="0" anchor="t">
            <a:spAutoFit/>
          </a:bodyPr>
          <a:lstStyle/>
          <a:p>
            <a:pPr algn="just">
              <a:lnSpc>
                <a:spcPts val="2240"/>
              </a:lnSpc>
              <a:spcBef>
                <a:spcPct val="0"/>
              </a:spcBef>
            </a:pPr>
            <a:r>
              <a:rPr lang="en-US" sz="2800" dirty="0">
                <a:solidFill>
                  <a:srgbClr val="FFFFFF"/>
                </a:solidFill>
                <a:latin typeface="Arial"/>
                <a:cs typeface="Arial"/>
              </a:rPr>
              <a:t>Presented by - Rudwaj SK</a:t>
            </a:r>
          </a:p>
          <a:p>
            <a:pPr algn="just">
              <a:lnSpc>
                <a:spcPts val="2240"/>
              </a:lnSpc>
              <a:spcBef>
                <a:spcPct val="0"/>
              </a:spcBef>
            </a:pPr>
            <a:endParaRPr lang="en-US" sz="2400" dirty="0">
              <a:solidFill>
                <a:srgbClr val="FFFFFF"/>
              </a:solidFill>
              <a:latin typeface="Arial"/>
              <a:cs typeface="Arial"/>
            </a:endParaRPr>
          </a:p>
        </p:txBody>
      </p:sp>
      <p:sp>
        <p:nvSpPr>
          <p:cNvPr id="3" name="TextBox 7"/>
          <p:cNvSpPr txBox="1"/>
          <p:nvPr/>
        </p:nvSpPr>
        <p:spPr>
          <a:xfrm>
            <a:off x="366226" y="3784934"/>
            <a:ext cx="10368280" cy="365125"/>
          </a:xfrm>
          <a:prstGeom prst="rect">
            <a:avLst/>
          </a:prstGeom>
        </p:spPr>
        <p:txBody>
          <a:bodyPr wrap="square" lIns="0" tIns="0" rIns="0" bIns="0" rtlCol="0" anchor="t">
            <a:noAutofit/>
          </a:bodyPr>
          <a:lstStyle/>
          <a:p>
            <a:pPr algn="just">
              <a:lnSpc>
                <a:spcPts val="2240"/>
              </a:lnSpc>
              <a:spcBef>
                <a:spcPct val="0"/>
              </a:spcBef>
            </a:pPr>
            <a:r>
              <a:rPr lang="en-US" sz="2400" dirty="0">
                <a:solidFill>
                  <a:srgbClr val="FFFFFF"/>
                </a:solidFill>
                <a:latin typeface="Arial"/>
                <a:cs typeface="Arial"/>
              </a:rPr>
              <a:t>Project Title -  </a:t>
            </a:r>
            <a:endParaRPr lang="en-US" dirty="0">
              <a:solidFill>
                <a:srgbClr val="000000"/>
              </a:solidFill>
              <a:latin typeface="Trebuchet MS" panose="020B0603020202020204"/>
              <a:cs typeface="Arial"/>
            </a:endParaRPr>
          </a:p>
          <a:p>
            <a:pPr algn="just">
              <a:lnSpc>
                <a:spcPts val="2240"/>
              </a:lnSpc>
              <a:spcBef>
                <a:spcPct val="0"/>
              </a:spcBef>
            </a:pPr>
            <a:endParaRPr lang="en-US" altLang="en-GB" sz="2400" dirty="0">
              <a:solidFill>
                <a:srgbClr val="FFFFFF"/>
              </a:solidFill>
              <a:latin typeface="Arial"/>
              <a:cs typeface="Arial"/>
            </a:endParaRPr>
          </a:p>
        </p:txBody>
      </p:sp>
      <p:sp>
        <p:nvSpPr>
          <p:cNvPr id="5" name="Footer Placeholder 4">
            <a:extLst>
              <a:ext uri="{FF2B5EF4-FFF2-40B4-BE49-F238E27FC236}">
                <a16:creationId xmlns:a16="http://schemas.microsoft.com/office/drawing/2014/main" id="{70C51E09-061B-69F2-5C5C-A08D7E5E92FD}"/>
              </a:ext>
            </a:extLst>
          </p:cNvPr>
          <p:cNvSpPr>
            <a:spLocks noGrp="1"/>
          </p:cNvSpPr>
          <p:nvPr>
            <p:ph type="ftr" sz="quarter" idx="11"/>
          </p:nvPr>
        </p:nvSpPr>
        <p:spPr/>
        <p:txBody>
          <a:bodyPr/>
          <a:lstStyle/>
          <a:p>
            <a:r>
              <a:rPr lang="en-GB" dirty="0"/>
              <a:t>  2025 - RPS Consulting all rights reserved​</a:t>
            </a:r>
          </a:p>
        </p:txBody>
      </p:sp>
      <p:sp>
        <p:nvSpPr>
          <p:cNvPr id="9" name="Slide Number Placeholder 8">
            <a:extLst>
              <a:ext uri="{FF2B5EF4-FFF2-40B4-BE49-F238E27FC236}">
                <a16:creationId xmlns:a16="http://schemas.microsoft.com/office/drawing/2014/main" id="{E75CA210-6900-8870-738C-4999266523D2}"/>
              </a:ext>
            </a:extLst>
          </p:cNvPr>
          <p:cNvSpPr>
            <a:spLocks noGrp="1"/>
          </p:cNvSpPr>
          <p:nvPr>
            <p:ph type="sldNum" sz="quarter" idx="12"/>
          </p:nvPr>
        </p:nvSpPr>
        <p:spPr/>
        <p:txBody>
          <a:bodyPr/>
          <a:lstStyle/>
          <a:p>
            <a:fld id="{330EA680-D336-4FF7-8B7A-9848BB0A1C32}" type="slidenum">
              <a:rPr lang="en-GB" smtClean="0"/>
              <a:t>1</a:t>
            </a:fld>
            <a:endParaRPr lang="en-GB"/>
          </a:p>
        </p:txBody>
      </p:sp>
      <p:sp>
        <p:nvSpPr>
          <p:cNvPr id="11" name="TextBox 10">
            <a:extLst>
              <a:ext uri="{FF2B5EF4-FFF2-40B4-BE49-F238E27FC236}">
                <a16:creationId xmlns:a16="http://schemas.microsoft.com/office/drawing/2014/main" id="{873A544B-0141-E5C6-9C47-C847B8CF5FB9}"/>
              </a:ext>
            </a:extLst>
          </p:cNvPr>
          <p:cNvSpPr txBox="1"/>
          <p:nvPr/>
        </p:nvSpPr>
        <p:spPr>
          <a:xfrm>
            <a:off x="238634" y="4094841"/>
            <a:ext cx="9256240" cy="523220"/>
          </a:xfrm>
          <a:prstGeom prst="rect">
            <a:avLst/>
          </a:prstGeom>
          <a:noFill/>
        </p:spPr>
        <p:txBody>
          <a:bodyPr wrap="square">
            <a:spAutoFit/>
          </a:bodyPr>
          <a:lstStyle/>
          <a:p>
            <a:r>
              <a:rPr lang="en-IN" sz="2800" dirty="0">
                <a:solidFill>
                  <a:schemeClr val="bg1"/>
                </a:solidFill>
              </a:rPr>
              <a:t>1.Demowebshop_Automation</a:t>
            </a:r>
          </a:p>
        </p:txBody>
      </p:sp>
      <p:sp>
        <p:nvSpPr>
          <p:cNvPr id="12" name="TextBox 11">
            <a:extLst>
              <a:ext uri="{FF2B5EF4-FFF2-40B4-BE49-F238E27FC236}">
                <a16:creationId xmlns:a16="http://schemas.microsoft.com/office/drawing/2014/main" id="{DE49B691-2A76-DD22-418D-ABE4C82C61A0}"/>
              </a:ext>
            </a:extLst>
          </p:cNvPr>
          <p:cNvSpPr txBox="1"/>
          <p:nvPr/>
        </p:nvSpPr>
        <p:spPr>
          <a:xfrm>
            <a:off x="238634" y="4536530"/>
            <a:ext cx="9256240" cy="523220"/>
          </a:xfrm>
          <a:prstGeom prst="rect">
            <a:avLst/>
          </a:prstGeom>
          <a:noFill/>
        </p:spPr>
        <p:txBody>
          <a:bodyPr wrap="square">
            <a:spAutoFit/>
          </a:bodyPr>
          <a:lstStyle/>
          <a:p>
            <a:r>
              <a:rPr lang="en-IN" sz="2800" dirty="0">
                <a:solidFill>
                  <a:schemeClr val="bg1"/>
                </a:solidFill>
              </a:rPr>
              <a:t>2.reqres_Assured_API_Testing</a:t>
            </a:r>
          </a:p>
        </p:txBody>
      </p:sp>
    </p:spTree>
    <p:extLst>
      <p:ext uri="{BB962C8B-B14F-4D97-AF65-F5344CB8AC3E}">
        <p14:creationId xmlns:p14="http://schemas.microsoft.com/office/powerpoint/2010/main" val="2852059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1924-0A42-3A18-F8D1-19E92735CA78}"/>
              </a:ext>
            </a:extLst>
          </p:cNvPr>
          <p:cNvSpPr>
            <a:spLocks noGrp="1"/>
          </p:cNvSpPr>
          <p:nvPr>
            <p:ph type="title"/>
          </p:nvPr>
        </p:nvSpPr>
        <p:spPr>
          <a:xfrm>
            <a:off x="827058" y="-252413"/>
            <a:ext cx="10515600" cy="1325563"/>
          </a:xfrm>
        </p:spPr>
        <p:txBody>
          <a:bodyPr/>
          <a:lstStyle/>
          <a:p>
            <a:r>
              <a:rPr lang="en-US" dirty="0"/>
              <a:t>Screenshot of AccountCreationSteps.java</a:t>
            </a:r>
          </a:p>
        </p:txBody>
      </p:sp>
      <p:sp>
        <p:nvSpPr>
          <p:cNvPr id="4" name="Footer Placeholder 3">
            <a:extLst>
              <a:ext uri="{FF2B5EF4-FFF2-40B4-BE49-F238E27FC236}">
                <a16:creationId xmlns:a16="http://schemas.microsoft.com/office/drawing/2014/main" id="{F7190BCC-ABA1-3FA7-0D53-58F9093E2844}"/>
              </a:ext>
            </a:extLst>
          </p:cNvPr>
          <p:cNvSpPr>
            <a:spLocks noGrp="1"/>
          </p:cNvSpPr>
          <p:nvPr>
            <p:ph type="ftr" sz="quarter" idx="11"/>
          </p:nvPr>
        </p:nvSpPr>
        <p:spPr>
          <a:xfrm>
            <a:off x="7072223"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C82D3504-1620-F0DA-A9AA-B4460031F3CF}"/>
              </a:ext>
            </a:extLst>
          </p:cNvPr>
          <p:cNvSpPr>
            <a:spLocks noGrp="1"/>
          </p:cNvSpPr>
          <p:nvPr>
            <p:ph type="sldNum" sz="quarter" idx="12"/>
          </p:nvPr>
        </p:nvSpPr>
        <p:spPr/>
        <p:txBody>
          <a:bodyPr/>
          <a:lstStyle/>
          <a:p>
            <a:fld id="{330EA680-D336-4FF7-8B7A-9848BB0A1C32}" type="slidenum">
              <a:rPr lang="en-GB" smtClean="0"/>
              <a:t>10</a:t>
            </a:fld>
            <a:endParaRPr lang="en-GB"/>
          </a:p>
        </p:txBody>
      </p:sp>
      <p:pic>
        <p:nvPicPr>
          <p:cNvPr id="7" name="Picture 6" descr="Logo&#10;&#10;Description automatically generated">
            <a:extLst>
              <a:ext uri="{FF2B5EF4-FFF2-40B4-BE49-F238E27FC236}">
                <a16:creationId xmlns:a16="http://schemas.microsoft.com/office/drawing/2014/main" id="{094B0ECE-72E7-4E51-61C5-6CA0A6CF32E8}"/>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10" name="Content Placeholder 9" descr="A screenshot of a computer program&#10;&#10;AI-generated content may be incorrect.">
            <a:extLst>
              <a:ext uri="{FF2B5EF4-FFF2-40B4-BE49-F238E27FC236}">
                <a16:creationId xmlns:a16="http://schemas.microsoft.com/office/drawing/2014/main" id="{9F006291-7D3A-4842-E61E-B53E50E8666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38253"/>
          <a:stretch>
            <a:fillRect/>
          </a:stretch>
        </p:blipFill>
        <p:spPr>
          <a:xfrm>
            <a:off x="1114490" y="967563"/>
            <a:ext cx="6811949" cy="5800305"/>
          </a:xfrm>
        </p:spPr>
      </p:pic>
    </p:spTree>
    <p:extLst>
      <p:ext uri="{BB962C8B-B14F-4D97-AF65-F5344CB8AC3E}">
        <p14:creationId xmlns:p14="http://schemas.microsoft.com/office/powerpoint/2010/main" val="407079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2E69A-CD77-33F5-A6F4-AF903B8B9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E81791-1070-E0D4-E4B1-E7CD91864CBF}"/>
              </a:ext>
            </a:extLst>
          </p:cNvPr>
          <p:cNvSpPr>
            <a:spLocks noGrp="1"/>
          </p:cNvSpPr>
          <p:nvPr>
            <p:ph type="title"/>
          </p:nvPr>
        </p:nvSpPr>
        <p:spPr>
          <a:xfrm>
            <a:off x="827058" y="-252413"/>
            <a:ext cx="10515600" cy="1325563"/>
          </a:xfrm>
        </p:spPr>
        <p:txBody>
          <a:bodyPr/>
          <a:lstStyle/>
          <a:p>
            <a:r>
              <a:rPr lang="en-US" dirty="0"/>
              <a:t>Screenshot of AccountCreationSteps.java</a:t>
            </a:r>
          </a:p>
        </p:txBody>
      </p:sp>
      <p:sp>
        <p:nvSpPr>
          <p:cNvPr id="4" name="Footer Placeholder 3">
            <a:extLst>
              <a:ext uri="{FF2B5EF4-FFF2-40B4-BE49-F238E27FC236}">
                <a16:creationId xmlns:a16="http://schemas.microsoft.com/office/drawing/2014/main" id="{448328B7-113E-3C59-4704-3419A5239380}"/>
              </a:ext>
            </a:extLst>
          </p:cNvPr>
          <p:cNvSpPr>
            <a:spLocks noGrp="1"/>
          </p:cNvSpPr>
          <p:nvPr>
            <p:ph type="ftr" sz="quarter" idx="11"/>
          </p:nvPr>
        </p:nvSpPr>
        <p:spPr>
          <a:xfrm>
            <a:off x="7072223"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C5DA0963-ED57-C4EC-2C4F-626FCD29A338}"/>
              </a:ext>
            </a:extLst>
          </p:cNvPr>
          <p:cNvSpPr>
            <a:spLocks noGrp="1"/>
          </p:cNvSpPr>
          <p:nvPr>
            <p:ph type="sldNum" sz="quarter" idx="12"/>
          </p:nvPr>
        </p:nvSpPr>
        <p:spPr/>
        <p:txBody>
          <a:bodyPr/>
          <a:lstStyle/>
          <a:p>
            <a:fld id="{330EA680-D336-4FF7-8B7A-9848BB0A1C32}" type="slidenum">
              <a:rPr lang="en-GB" smtClean="0"/>
              <a:t>11</a:t>
            </a:fld>
            <a:endParaRPr lang="en-GB"/>
          </a:p>
        </p:txBody>
      </p:sp>
      <p:pic>
        <p:nvPicPr>
          <p:cNvPr id="7" name="Picture 6" descr="Logo&#10;&#10;Description automatically generated">
            <a:extLst>
              <a:ext uri="{FF2B5EF4-FFF2-40B4-BE49-F238E27FC236}">
                <a16:creationId xmlns:a16="http://schemas.microsoft.com/office/drawing/2014/main" id="{CC832E1E-73C0-F513-5740-D5217D0D4033}"/>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9" name="Content Placeholder 8" descr="A screenshot of a computer code&#10;&#10;AI-generated content may be incorrect.">
            <a:extLst>
              <a:ext uri="{FF2B5EF4-FFF2-40B4-BE49-F238E27FC236}">
                <a16:creationId xmlns:a16="http://schemas.microsoft.com/office/drawing/2014/main" id="{071FE442-CE4B-4E5B-FE2F-1BC074074A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2723" y="877466"/>
            <a:ext cx="10515600" cy="5502228"/>
          </a:xfrm>
        </p:spPr>
      </p:pic>
    </p:spTree>
    <p:extLst>
      <p:ext uri="{BB962C8B-B14F-4D97-AF65-F5344CB8AC3E}">
        <p14:creationId xmlns:p14="http://schemas.microsoft.com/office/powerpoint/2010/main" val="51109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E823-6BAB-B1DB-86A5-B5F670AD5AAC}"/>
              </a:ext>
            </a:extLst>
          </p:cNvPr>
          <p:cNvSpPr>
            <a:spLocks noGrp="1"/>
          </p:cNvSpPr>
          <p:nvPr>
            <p:ph type="title"/>
          </p:nvPr>
        </p:nvSpPr>
        <p:spPr/>
        <p:txBody>
          <a:bodyPr/>
          <a:lstStyle/>
          <a:p>
            <a:r>
              <a:rPr lang="en-US" dirty="0"/>
              <a:t>Screenshot of </a:t>
            </a:r>
            <a:r>
              <a:rPr lang="en-US" dirty="0" err="1"/>
              <a:t>TestRunner</a:t>
            </a:r>
            <a:r>
              <a:rPr lang="en-US" dirty="0"/>
              <a:t> file</a:t>
            </a:r>
          </a:p>
        </p:txBody>
      </p:sp>
      <p:pic>
        <p:nvPicPr>
          <p:cNvPr id="6" name="Content Placeholder 5" descr="A screenshot of a computer program&#10;&#10;AI-generated content may be incorrect.">
            <a:extLst>
              <a:ext uri="{FF2B5EF4-FFF2-40B4-BE49-F238E27FC236}">
                <a16:creationId xmlns:a16="http://schemas.microsoft.com/office/drawing/2014/main" id="{D89C69DC-028F-9C35-B090-19C4513613DD}"/>
              </a:ext>
            </a:extLst>
          </p:cNvPr>
          <p:cNvPicPr>
            <a:picLocks noGrp="1" noChangeAspect="1"/>
          </p:cNvPicPr>
          <p:nvPr>
            <p:ph idx="1"/>
          </p:nvPr>
        </p:nvPicPr>
        <p:blipFill>
          <a:blip r:embed="rId2"/>
          <a:srcRect l="3793" t="1315" r="46686" b="26158"/>
          <a:stretch>
            <a:fillRect/>
          </a:stretch>
        </p:blipFill>
        <p:spPr>
          <a:xfrm>
            <a:off x="3211033" y="1954838"/>
            <a:ext cx="6388395" cy="4262211"/>
          </a:xfrm>
        </p:spPr>
      </p:pic>
      <p:sp>
        <p:nvSpPr>
          <p:cNvPr id="4" name="Footer Placeholder 3">
            <a:extLst>
              <a:ext uri="{FF2B5EF4-FFF2-40B4-BE49-F238E27FC236}">
                <a16:creationId xmlns:a16="http://schemas.microsoft.com/office/drawing/2014/main" id="{6BAA3B09-A673-E7C2-AE4F-7B23F1B05741}"/>
              </a:ext>
            </a:extLst>
          </p:cNvPr>
          <p:cNvSpPr>
            <a:spLocks noGrp="1"/>
          </p:cNvSpPr>
          <p:nvPr>
            <p:ph type="ftr" sz="quarter" idx="11"/>
          </p:nvPr>
        </p:nvSpPr>
        <p:spPr>
          <a:xfrm>
            <a:off x="7244751" y="6327595"/>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9CD166F5-FB31-DBCE-FCF2-9EC392BAF074}"/>
              </a:ext>
            </a:extLst>
          </p:cNvPr>
          <p:cNvSpPr>
            <a:spLocks noGrp="1"/>
          </p:cNvSpPr>
          <p:nvPr>
            <p:ph type="sldNum" sz="quarter" idx="12"/>
          </p:nvPr>
        </p:nvSpPr>
        <p:spPr/>
        <p:txBody>
          <a:bodyPr/>
          <a:lstStyle/>
          <a:p>
            <a:fld id="{330EA680-D336-4FF7-8B7A-9848BB0A1C32}" type="slidenum">
              <a:rPr lang="en-GB" smtClean="0"/>
              <a:t>12</a:t>
            </a:fld>
            <a:endParaRPr lang="en-GB"/>
          </a:p>
        </p:txBody>
      </p:sp>
      <p:pic>
        <p:nvPicPr>
          <p:cNvPr id="7" name="Picture 6" descr="Logo&#10;&#10;Description automatically generated">
            <a:extLst>
              <a:ext uri="{FF2B5EF4-FFF2-40B4-BE49-F238E27FC236}">
                <a16:creationId xmlns:a16="http://schemas.microsoft.com/office/drawing/2014/main" id="{20F0841D-2749-098E-19D3-364745F698A3}"/>
              </a:ext>
            </a:extLst>
          </p:cNvPr>
          <p:cNvPicPr>
            <a:picLocks noChangeAspect="1"/>
          </p:cNvPicPr>
          <p:nvPr/>
        </p:nvPicPr>
        <p:blipFill>
          <a:blip r:embed="rId3"/>
          <a:stretch>
            <a:fillRect/>
          </a:stretch>
        </p:blipFill>
        <p:spPr>
          <a:xfrm>
            <a:off x="179358" y="6310582"/>
            <a:ext cx="647700" cy="419100"/>
          </a:xfrm>
          <a:prstGeom prst="rect">
            <a:avLst/>
          </a:prstGeom>
        </p:spPr>
      </p:pic>
    </p:spTree>
    <p:extLst>
      <p:ext uri="{BB962C8B-B14F-4D97-AF65-F5344CB8AC3E}">
        <p14:creationId xmlns:p14="http://schemas.microsoft.com/office/powerpoint/2010/main" val="427990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FFAF-4E82-FD6B-3AAC-D5D58EA69011}"/>
              </a:ext>
            </a:extLst>
          </p:cNvPr>
          <p:cNvSpPr>
            <a:spLocks noGrp="1"/>
          </p:cNvSpPr>
          <p:nvPr>
            <p:ph type="title"/>
          </p:nvPr>
        </p:nvSpPr>
        <p:spPr/>
        <p:txBody>
          <a:bodyPr/>
          <a:lstStyle/>
          <a:p>
            <a:r>
              <a:rPr lang="en-US" dirty="0"/>
              <a:t>Screenshot of Extent Report</a:t>
            </a:r>
          </a:p>
        </p:txBody>
      </p:sp>
      <p:sp>
        <p:nvSpPr>
          <p:cNvPr id="4" name="Footer Placeholder 3">
            <a:extLst>
              <a:ext uri="{FF2B5EF4-FFF2-40B4-BE49-F238E27FC236}">
                <a16:creationId xmlns:a16="http://schemas.microsoft.com/office/drawing/2014/main" id="{E29A6C5E-6D6C-0216-DB5F-F224FA8320F6}"/>
              </a:ext>
            </a:extLst>
          </p:cNvPr>
          <p:cNvSpPr>
            <a:spLocks noGrp="1"/>
          </p:cNvSpPr>
          <p:nvPr>
            <p:ph type="ftr" sz="quarter" idx="11"/>
          </p:nvPr>
        </p:nvSpPr>
        <p:spPr>
          <a:xfrm>
            <a:off x="7244751" y="6313218"/>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E141F1BB-0D13-95B3-858B-13716C006A87}"/>
              </a:ext>
            </a:extLst>
          </p:cNvPr>
          <p:cNvSpPr>
            <a:spLocks noGrp="1"/>
          </p:cNvSpPr>
          <p:nvPr>
            <p:ph type="sldNum" sz="quarter" idx="12"/>
          </p:nvPr>
        </p:nvSpPr>
        <p:spPr/>
        <p:txBody>
          <a:bodyPr/>
          <a:lstStyle/>
          <a:p>
            <a:fld id="{330EA680-D336-4FF7-8B7A-9848BB0A1C32}" type="slidenum">
              <a:rPr lang="en-GB" smtClean="0"/>
              <a:t>13</a:t>
            </a:fld>
            <a:endParaRPr lang="en-GB"/>
          </a:p>
        </p:txBody>
      </p:sp>
      <p:pic>
        <p:nvPicPr>
          <p:cNvPr id="7" name="Picture 6" descr="Logo&#10;&#10;Description automatically generated">
            <a:extLst>
              <a:ext uri="{FF2B5EF4-FFF2-40B4-BE49-F238E27FC236}">
                <a16:creationId xmlns:a16="http://schemas.microsoft.com/office/drawing/2014/main" id="{D526FDC5-6EEB-9400-3940-472CA22C517B}"/>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10" name="Content Placeholder 9" descr="A screenshot of a computer&#10;&#10;AI-generated content may be incorrect.">
            <a:extLst>
              <a:ext uri="{FF2B5EF4-FFF2-40B4-BE49-F238E27FC236}">
                <a16:creationId xmlns:a16="http://schemas.microsoft.com/office/drawing/2014/main" id="{2F986C31-4869-C29D-2E65-3E0C11EB61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9769" y="1825625"/>
            <a:ext cx="9772462" cy="4351338"/>
          </a:xfrm>
        </p:spPr>
      </p:pic>
    </p:spTree>
    <p:extLst>
      <p:ext uri="{BB962C8B-B14F-4D97-AF65-F5344CB8AC3E}">
        <p14:creationId xmlns:p14="http://schemas.microsoft.com/office/powerpoint/2010/main" val="59498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7295-424D-DE91-53C9-04522A513935}"/>
              </a:ext>
            </a:extLst>
          </p:cNvPr>
          <p:cNvSpPr>
            <a:spLocks noGrp="1"/>
          </p:cNvSpPr>
          <p:nvPr>
            <p:ph type="title"/>
          </p:nvPr>
        </p:nvSpPr>
        <p:spPr/>
        <p:txBody>
          <a:bodyPr/>
          <a:lstStyle/>
          <a:p>
            <a:r>
              <a:rPr lang="en-US" dirty="0"/>
              <a:t>Screenshot of Cucumber Report</a:t>
            </a:r>
          </a:p>
        </p:txBody>
      </p:sp>
      <p:sp>
        <p:nvSpPr>
          <p:cNvPr id="4" name="Footer Placeholder 3">
            <a:extLst>
              <a:ext uri="{FF2B5EF4-FFF2-40B4-BE49-F238E27FC236}">
                <a16:creationId xmlns:a16="http://schemas.microsoft.com/office/drawing/2014/main" id="{220451EE-DCC5-2E09-C8F0-9AE67706C05A}"/>
              </a:ext>
            </a:extLst>
          </p:cNvPr>
          <p:cNvSpPr>
            <a:spLocks noGrp="1"/>
          </p:cNvSpPr>
          <p:nvPr>
            <p:ph type="ftr" sz="quarter" idx="11"/>
          </p:nvPr>
        </p:nvSpPr>
        <p:spPr/>
        <p:txBody>
          <a:bodyPr/>
          <a:lstStyle/>
          <a:p>
            <a:r>
              <a:rPr lang="en-GB"/>
              <a:t>  2025 - RPS Consulting all rights reserved​</a:t>
            </a:r>
          </a:p>
        </p:txBody>
      </p:sp>
      <p:sp>
        <p:nvSpPr>
          <p:cNvPr id="5" name="Slide Number Placeholder 4">
            <a:extLst>
              <a:ext uri="{FF2B5EF4-FFF2-40B4-BE49-F238E27FC236}">
                <a16:creationId xmlns:a16="http://schemas.microsoft.com/office/drawing/2014/main" id="{1A149112-758A-3F36-2DF2-1E932A127F72}"/>
              </a:ext>
            </a:extLst>
          </p:cNvPr>
          <p:cNvSpPr>
            <a:spLocks noGrp="1"/>
          </p:cNvSpPr>
          <p:nvPr>
            <p:ph type="sldNum" sz="quarter" idx="12"/>
          </p:nvPr>
        </p:nvSpPr>
        <p:spPr/>
        <p:txBody>
          <a:bodyPr/>
          <a:lstStyle/>
          <a:p>
            <a:fld id="{330EA680-D336-4FF7-8B7A-9848BB0A1C32}" type="slidenum">
              <a:rPr lang="en-GB" smtClean="0"/>
              <a:t>14</a:t>
            </a:fld>
            <a:endParaRPr lang="en-GB"/>
          </a:p>
        </p:txBody>
      </p:sp>
      <p:pic>
        <p:nvPicPr>
          <p:cNvPr id="9" name="Content Placeholder 8" descr="A screenshot of a computer&#10;&#10;AI-generated content may be incorrect.">
            <a:extLst>
              <a:ext uri="{FF2B5EF4-FFF2-40B4-BE49-F238E27FC236}">
                <a16:creationId xmlns:a16="http://schemas.microsoft.com/office/drawing/2014/main" id="{C0D1AB6E-5582-F9C8-5F67-F0482EB4B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981" y="1825625"/>
            <a:ext cx="9006037" cy="4351338"/>
          </a:xfrm>
        </p:spPr>
      </p:pic>
    </p:spTree>
    <p:extLst>
      <p:ext uri="{BB962C8B-B14F-4D97-AF65-F5344CB8AC3E}">
        <p14:creationId xmlns:p14="http://schemas.microsoft.com/office/powerpoint/2010/main" val="190942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AB7A-FE93-54A8-5502-6F7056B0B7DF}"/>
              </a:ext>
            </a:extLst>
          </p:cNvPr>
          <p:cNvSpPr>
            <a:spLocks noGrp="1"/>
          </p:cNvSpPr>
          <p:nvPr>
            <p:ph type="title"/>
          </p:nvPr>
        </p:nvSpPr>
        <p:spPr/>
        <p:txBody>
          <a:bodyPr/>
          <a:lstStyle/>
          <a:p>
            <a:r>
              <a:rPr lang="en-US" dirty="0" err="1"/>
              <a:t>Reqres_API_Rest_Assured</a:t>
            </a:r>
          </a:p>
        </p:txBody>
      </p:sp>
      <p:sp>
        <p:nvSpPr>
          <p:cNvPr id="3" name="Content Placeholder 2">
            <a:extLst>
              <a:ext uri="{FF2B5EF4-FFF2-40B4-BE49-F238E27FC236}">
                <a16:creationId xmlns:a16="http://schemas.microsoft.com/office/drawing/2014/main" id="{78EF85F1-F986-C47C-3B64-6EE8113D69A3}"/>
              </a:ext>
            </a:extLst>
          </p:cNvPr>
          <p:cNvSpPr>
            <a:spLocks noGrp="1"/>
          </p:cNvSpPr>
          <p:nvPr>
            <p:ph idx="1"/>
          </p:nvPr>
        </p:nvSpPr>
        <p:spPr/>
        <p:txBody>
          <a:bodyPr vert="horz" lIns="91440" tIns="45720" rIns="91440" bIns="45720" rtlCol="0" anchor="t">
            <a:normAutofit/>
          </a:bodyPr>
          <a:lstStyle/>
          <a:p>
            <a:r>
              <a:rPr lang="en-US" dirty="0">
                <a:ea typeface="+mn-lt"/>
                <a:cs typeface="+mn-lt"/>
              </a:rPr>
              <a:t>https://reqres.in/api/users</a:t>
            </a:r>
            <a:endParaRPr lang="en-US"/>
          </a:p>
        </p:txBody>
      </p:sp>
      <p:sp>
        <p:nvSpPr>
          <p:cNvPr id="4" name="Footer Placeholder 3">
            <a:extLst>
              <a:ext uri="{FF2B5EF4-FFF2-40B4-BE49-F238E27FC236}">
                <a16:creationId xmlns:a16="http://schemas.microsoft.com/office/drawing/2014/main" id="{CB1DC590-5199-1C5E-B347-165CB92E83D9}"/>
              </a:ext>
            </a:extLst>
          </p:cNvPr>
          <p:cNvSpPr>
            <a:spLocks noGrp="1"/>
          </p:cNvSpPr>
          <p:nvPr>
            <p:ph type="ftr" sz="quarter" idx="11"/>
          </p:nvPr>
        </p:nvSpPr>
        <p:spPr>
          <a:xfrm>
            <a:off x="7244751" y="6313218"/>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0CF6933D-D4B4-A344-1DE4-35C019FD2C66}"/>
              </a:ext>
            </a:extLst>
          </p:cNvPr>
          <p:cNvSpPr>
            <a:spLocks noGrp="1"/>
          </p:cNvSpPr>
          <p:nvPr>
            <p:ph type="sldNum" sz="quarter" idx="12"/>
          </p:nvPr>
        </p:nvSpPr>
        <p:spPr/>
        <p:txBody>
          <a:bodyPr/>
          <a:lstStyle/>
          <a:p>
            <a:fld id="{330EA680-D336-4FF7-8B7A-9848BB0A1C32}" type="slidenum">
              <a:rPr lang="en-GB" smtClean="0"/>
              <a:t>15</a:t>
            </a:fld>
            <a:endParaRPr lang="en-GB"/>
          </a:p>
        </p:txBody>
      </p:sp>
      <p:pic>
        <p:nvPicPr>
          <p:cNvPr id="7" name="Picture 6" descr="Logo&#10;&#10;Description automatically generated">
            <a:extLst>
              <a:ext uri="{FF2B5EF4-FFF2-40B4-BE49-F238E27FC236}">
                <a16:creationId xmlns:a16="http://schemas.microsoft.com/office/drawing/2014/main" id="{20184D6B-37F0-92A7-26BC-97D2D01FC3FF}"/>
              </a:ext>
            </a:extLst>
          </p:cNvPr>
          <p:cNvPicPr>
            <a:picLocks noChangeAspect="1"/>
          </p:cNvPicPr>
          <p:nvPr/>
        </p:nvPicPr>
        <p:blipFill>
          <a:blip r:embed="rId2"/>
          <a:stretch>
            <a:fillRect/>
          </a:stretch>
        </p:blipFill>
        <p:spPr>
          <a:xfrm>
            <a:off x="179358" y="6310582"/>
            <a:ext cx="647700" cy="419100"/>
          </a:xfrm>
          <a:prstGeom prst="rect">
            <a:avLst/>
          </a:prstGeom>
        </p:spPr>
      </p:pic>
    </p:spTree>
    <p:extLst>
      <p:ext uri="{BB962C8B-B14F-4D97-AF65-F5344CB8AC3E}">
        <p14:creationId xmlns:p14="http://schemas.microsoft.com/office/powerpoint/2010/main" val="55220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E0CA-8917-B02A-8352-EABF1176E2AC}"/>
              </a:ext>
            </a:extLst>
          </p:cNvPr>
          <p:cNvSpPr>
            <a:spLocks noGrp="1"/>
          </p:cNvSpPr>
          <p:nvPr>
            <p:ph type="title"/>
          </p:nvPr>
        </p:nvSpPr>
        <p:spPr>
          <a:xfrm>
            <a:off x="838200" y="-184285"/>
            <a:ext cx="10515600" cy="1325563"/>
          </a:xfrm>
        </p:spPr>
        <p:txBody>
          <a:bodyPr/>
          <a:lstStyle/>
          <a:p>
            <a:r>
              <a:rPr lang="en-US" dirty="0"/>
              <a:t>Project Structure </a:t>
            </a:r>
            <a:r>
              <a:rPr lang="en-US" dirty="0" err="1"/>
              <a:t>Rest_Assured</a:t>
            </a:r>
          </a:p>
        </p:txBody>
      </p:sp>
      <p:sp>
        <p:nvSpPr>
          <p:cNvPr id="4" name="Footer Placeholder 3">
            <a:extLst>
              <a:ext uri="{FF2B5EF4-FFF2-40B4-BE49-F238E27FC236}">
                <a16:creationId xmlns:a16="http://schemas.microsoft.com/office/drawing/2014/main" id="{E76702EF-C798-CDC3-057C-11940C71C119}"/>
              </a:ext>
            </a:extLst>
          </p:cNvPr>
          <p:cNvSpPr>
            <a:spLocks noGrp="1"/>
          </p:cNvSpPr>
          <p:nvPr>
            <p:ph type="ftr" sz="quarter" idx="11"/>
          </p:nvPr>
        </p:nvSpPr>
        <p:spPr>
          <a:xfrm>
            <a:off x="7446034" y="6313218"/>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BC47078F-7525-5A59-D9A8-C60C95820120}"/>
              </a:ext>
            </a:extLst>
          </p:cNvPr>
          <p:cNvSpPr>
            <a:spLocks noGrp="1"/>
          </p:cNvSpPr>
          <p:nvPr>
            <p:ph type="sldNum" sz="quarter" idx="12"/>
          </p:nvPr>
        </p:nvSpPr>
        <p:spPr/>
        <p:txBody>
          <a:bodyPr/>
          <a:lstStyle/>
          <a:p>
            <a:fld id="{330EA680-D336-4FF7-8B7A-9848BB0A1C32}" type="slidenum">
              <a:rPr lang="en-GB" smtClean="0"/>
              <a:t>16</a:t>
            </a:fld>
            <a:endParaRPr lang="en-GB"/>
          </a:p>
        </p:txBody>
      </p:sp>
      <p:pic>
        <p:nvPicPr>
          <p:cNvPr id="8" name="Picture 7" descr="Logo&#10;&#10;Description automatically generated">
            <a:extLst>
              <a:ext uri="{FF2B5EF4-FFF2-40B4-BE49-F238E27FC236}">
                <a16:creationId xmlns:a16="http://schemas.microsoft.com/office/drawing/2014/main" id="{EB29D585-184E-ABAE-7E39-77EE3C03B514}"/>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14" name="Content Placeholder 13" descr="A screenshot of a computer&#10;&#10;AI-generated content may be incorrect.">
            <a:extLst>
              <a:ext uri="{FF2B5EF4-FFF2-40B4-BE49-F238E27FC236}">
                <a16:creationId xmlns:a16="http://schemas.microsoft.com/office/drawing/2014/main" id="{3C9A1AAB-89D7-755B-6AA1-28AA4BD214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8574" y="1026760"/>
            <a:ext cx="2360426" cy="5400977"/>
          </a:xfrm>
        </p:spPr>
      </p:pic>
    </p:spTree>
    <p:extLst>
      <p:ext uri="{BB962C8B-B14F-4D97-AF65-F5344CB8AC3E}">
        <p14:creationId xmlns:p14="http://schemas.microsoft.com/office/powerpoint/2010/main" val="1964339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CBF-A2FA-1C44-C939-F01BED1A2486}"/>
              </a:ext>
            </a:extLst>
          </p:cNvPr>
          <p:cNvSpPr>
            <a:spLocks noGrp="1"/>
          </p:cNvSpPr>
          <p:nvPr>
            <p:ph type="title"/>
          </p:nvPr>
        </p:nvSpPr>
        <p:spPr/>
        <p:txBody>
          <a:bodyPr/>
          <a:lstStyle/>
          <a:p>
            <a:r>
              <a:rPr lang="en-US" dirty="0" err="1"/>
              <a:t>Screehshot</a:t>
            </a:r>
            <a:r>
              <a:rPr lang="en-US" dirty="0"/>
              <a:t> of </a:t>
            </a:r>
            <a:r>
              <a:rPr lang="en-US" dirty="0" err="1"/>
              <a:t>CRUD.feature</a:t>
            </a:r>
          </a:p>
        </p:txBody>
      </p:sp>
      <p:sp>
        <p:nvSpPr>
          <p:cNvPr id="4" name="Footer Placeholder 3">
            <a:extLst>
              <a:ext uri="{FF2B5EF4-FFF2-40B4-BE49-F238E27FC236}">
                <a16:creationId xmlns:a16="http://schemas.microsoft.com/office/drawing/2014/main" id="{15909B32-1308-1DC1-E1F2-D9ECC61B5E51}"/>
              </a:ext>
            </a:extLst>
          </p:cNvPr>
          <p:cNvSpPr>
            <a:spLocks noGrp="1"/>
          </p:cNvSpPr>
          <p:nvPr>
            <p:ph type="ftr" sz="quarter" idx="11"/>
          </p:nvPr>
        </p:nvSpPr>
        <p:spPr>
          <a:xfrm>
            <a:off x="7388525"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E5ED52F1-B5F5-9DE5-47F0-BDE7FFFCE07B}"/>
              </a:ext>
            </a:extLst>
          </p:cNvPr>
          <p:cNvSpPr>
            <a:spLocks noGrp="1"/>
          </p:cNvSpPr>
          <p:nvPr>
            <p:ph type="sldNum" sz="quarter" idx="12"/>
          </p:nvPr>
        </p:nvSpPr>
        <p:spPr/>
        <p:txBody>
          <a:bodyPr/>
          <a:lstStyle/>
          <a:p>
            <a:fld id="{330EA680-D336-4FF7-8B7A-9848BB0A1C32}" type="slidenum">
              <a:rPr lang="en-GB" smtClean="0"/>
              <a:t>17</a:t>
            </a:fld>
            <a:endParaRPr lang="en-GB"/>
          </a:p>
        </p:txBody>
      </p:sp>
      <p:pic>
        <p:nvPicPr>
          <p:cNvPr id="8" name="Picture 7" descr="Logo&#10;&#10;Description automatically generated">
            <a:extLst>
              <a:ext uri="{FF2B5EF4-FFF2-40B4-BE49-F238E27FC236}">
                <a16:creationId xmlns:a16="http://schemas.microsoft.com/office/drawing/2014/main" id="{2B34A2CF-A47C-EF92-11F0-B2A9D2227AC6}"/>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10" name="Content Placeholder 9" descr="A screenshot of a computer program&#10;&#10;AI-generated content may be incorrect.">
            <a:extLst>
              <a:ext uri="{FF2B5EF4-FFF2-40B4-BE49-F238E27FC236}">
                <a16:creationId xmlns:a16="http://schemas.microsoft.com/office/drawing/2014/main" id="{F24E9848-D18D-764F-7244-E9B555671D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5461" y="1565138"/>
            <a:ext cx="6819710" cy="4745444"/>
          </a:xfrm>
        </p:spPr>
      </p:pic>
    </p:spTree>
    <p:extLst>
      <p:ext uri="{BB962C8B-B14F-4D97-AF65-F5344CB8AC3E}">
        <p14:creationId xmlns:p14="http://schemas.microsoft.com/office/powerpoint/2010/main" val="3155672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338A-1771-7EAC-25B7-D1A09F102D57}"/>
              </a:ext>
            </a:extLst>
          </p:cNvPr>
          <p:cNvSpPr>
            <a:spLocks noGrp="1"/>
          </p:cNvSpPr>
          <p:nvPr>
            <p:ph type="title"/>
          </p:nvPr>
        </p:nvSpPr>
        <p:spPr/>
        <p:txBody>
          <a:bodyPr/>
          <a:lstStyle/>
          <a:p>
            <a:r>
              <a:rPr lang="en-US" dirty="0"/>
              <a:t>Screenshot of </a:t>
            </a:r>
            <a:r>
              <a:rPr lang="en-US" dirty="0" err="1"/>
              <a:t>CRUDSteps</a:t>
            </a:r>
          </a:p>
        </p:txBody>
      </p:sp>
      <p:sp>
        <p:nvSpPr>
          <p:cNvPr id="4" name="Footer Placeholder 3">
            <a:extLst>
              <a:ext uri="{FF2B5EF4-FFF2-40B4-BE49-F238E27FC236}">
                <a16:creationId xmlns:a16="http://schemas.microsoft.com/office/drawing/2014/main" id="{0D1D8612-A399-A15D-657C-387D2C31F114}"/>
              </a:ext>
            </a:extLst>
          </p:cNvPr>
          <p:cNvSpPr>
            <a:spLocks noGrp="1"/>
          </p:cNvSpPr>
          <p:nvPr>
            <p:ph type="ftr" sz="quarter" idx="11"/>
          </p:nvPr>
        </p:nvSpPr>
        <p:spPr>
          <a:xfrm>
            <a:off x="7532298"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3884D08B-7199-6D0E-D142-C2C069F15B46}"/>
              </a:ext>
            </a:extLst>
          </p:cNvPr>
          <p:cNvSpPr>
            <a:spLocks noGrp="1"/>
          </p:cNvSpPr>
          <p:nvPr>
            <p:ph type="sldNum" sz="quarter" idx="12"/>
          </p:nvPr>
        </p:nvSpPr>
        <p:spPr/>
        <p:txBody>
          <a:bodyPr/>
          <a:lstStyle/>
          <a:p>
            <a:fld id="{330EA680-D336-4FF7-8B7A-9848BB0A1C32}" type="slidenum">
              <a:rPr lang="en-GB" smtClean="0"/>
              <a:t>18</a:t>
            </a:fld>
            <a:endParaRPr lang="en-GB"/>
          </a:p>
        </p:txBody>
      </p:sp>
      <p:pic>
        <p:nvPicPr>
          <p:cNvPr id="8" name="Picture 7" descr="Logo&#10;&#10;Description automatically generated">
            <a:extLst>
              <a:ext uri="{FF2B5EF4-FFF2-40B4-BE49-F238E27FC236}">
                <a16:creationId xmlns:a16="http://schemas.microsoft.com/office/drawing/2014/main" id="{C3B305FC-E13F-DE88-A076-42234582D570}"/>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10" name="Content Placeholder 9" descr="A screenshot of a computer code&#10;&#10;AI-generated content may be incorrect.">
            <a:extLst>
              <a:ext uri="{FF2B5EF4-FFF2-40B4-BE49-F238E27FC236}">
                <a16:creationId xmlns:a16="http://schemas.microsoft.com/office/drawing/2014/main" id="{1BCA0093-E685-8690-FFE1-BE64DE0127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3122" y="1562619"/>
            <a:ext cx="8054497" cy="4921800"/>
          </a:xfrm>
        </p:spPr>
      </p:pic>
    </p:spTree>
    <p:extLst>
      <p:ext uri="{BB962C8B-B14F-4D97-AF65-F5344CB8AC3E}">
        <p14:creationId xmlns:p14="http://schemas.microsoft.com/office/powerpoint/2010/main" val="2660120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3D94-69EA-A2C8-661A-C547A69E8A52}"/>
              </a:ext>
            </a:extLst>
          </p:cNvPr>
          <p:cNvSpPr>
            <a:spLocks noGrp="1"/>
          </p:cNvSpPr>
          <p:nvPr>
            <p:ph type="title"/>
          </p:nvPr>
        </p:nvSpPr>
        <p:spPr/>
        <p:txBody>
          <a:bodyPr/>
          <a:lstStyle/>
          <a:p>
            <a:r>
              <a:rPr lang="en-US" dirty="0"/>
              <a:t>Screenshot of </a:t>
            </a:r>
            <a:r>
              <a:rPr lang="en-US" dirty="0" err="1"/>
              <a:t>TestRunner</a:t>
            </a:r>
            <a:r>
              <a:rPr lang="en-US"/>
              <a:t> File</a:t>
            </a:r>
            <a:endParaRPr lang="en-US" dirty="0"/>
          </a:p>
        </p:txBody>
      </p:sp>
      <p:sp>
        <p:nvSpPr>
          <p:cNvPr id="4" name="Footer Placeholder 3">
            <a:extLst>
              <a:ext uri="{FF2B5EF4-FFF2-40B4-BE49-F238E27FC236}">
                <a16:creationId xmlns:a16="http://schemas.microsoft.com/office/drawing/2014/main" id="{9BF40679-CA03-CC5B-A103-B0493AE029A2}"/>
              </a:ext>
            </a:extLst>
          </p:cNvPr>
          <p:cNvSpPr>
            <a:spLocks noGrp="1"/>
          </p:cNvSpPr>
          <p:nvPr>
            <p:ph type="ftr" sz="quarter" idx="11"/>
          </p:nvPr>
        </p:nvSpPr>
        <p:spPr>
          <a:xfrm>
            <a:off x="7244751"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F35ABB72-3B5F-BE5C-C38B-E98D83772682}"/>
              </a:ext>
            </a:extLst>
          </p:cNvPr>
          <p:cNvSpPr>
            <a:spLocks noGrp="1"/>
          </p:cNvSpPr>
          <p:nvPr>
            <p:ph type="sldNum" sz="quarter" idx="12"/>
          </p:nvPr>
        </p:nvSpPr>
        <p:spPr/>
        <p:txBody>
          <a:bodyPr/>
          <a:lstStyle/>
          <a:p>
            <a:fld id="{330EA680-D336-4FF7-8B7A-9848BB0A1C32}" type="slidenum">
              <a:rPr lang="en-GB" smtClean="0"/>
              <a:t>19</a:t>
            </a:fld>
            <a:endParaRPr lang="en-GB"/>
          </a:p>
        </p:txBody>
      </p:sp>
      <p:pic>
        <p:nvPicPr>
          <p:cNvPr id="8" name="Picture 7" descr="Logo&#10;&#10;Description automatically generated">
            <a:extLst>
              <a:ext uri="{FF2B5EF4-FFF2-40B4-BE49-F238E27FC236}">
                <a16:creationId xmlns:a16="http://schemas.microsoft.com/office/drawing/2014/main" id="{C45B572E-B37B-A203-FF88-69E13138F345}"/>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10" name="Content Placeholder 9" descr="A screenshot of a computer code&#10;&#10;AI-generated content may be incorrect.">
            <a:extLst>
              <a:ext uri="{FF2B5EF4-FFF2-40B4-BE49-F238E27FC236}">
                <a16:creationId xmlns:a16="http://schemas.microsoft.com/office/drawing/2014/main" id="{0BA32E7D-D6DC-C7E8-A1DD-EB8AAAC429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5895" y="1616150"/>
            <a:ext cx="7599827" cy="4535544"/>
          </a:xfrm>
        </p:spPr>
      </p:pic>
    </p:spTree>
    <p:extLst>
      <p:ext uri="{BB962C8B-B14F-4D97-AF65-F5344CB8AC3E}">
        <p14:creationId xmlns:p14="http://schemas.microsoft.com/office/powerpoint/2010/main" val="352338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13AF-55D0-D91D-CA8A-CDA989AA08D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D91290AA-6BF4-AD95-385D-7BFC347AAAFC}"/>
              </a:ext>
            </a:extLst>
          </p:cNvPr>
          <p:cNvSpPr>
            <a:spLocks noGrp="1"/>
          </p:cNvSpPr>
          <p:nvPr>
            <p:ph idx="1"/>
          </p:nvPr>
        </p:nvSpPr>
        <p:spPr/>
        <p:txBody>
          <a:bodyPr vert="horz" lIns="91440" tIns="45720" rIns="91440" bIns="45720" rtlCol="0" anchor="t">
            <a:normAutofit/>
          </a:bodyPr>
          <a:lstStyle/>
          <a:p>
            <a:r>
              <a:rPr lang="en-US" dirty="0">
                <a:latin typeface="Arial"/>
                <a:cs typeface="Arial"/>
              </a:rPr>
              <a:t>Project Overview</a:t>
            </a:r>
            <a:endParaRPr lang="en-US" dirty="0"/>
          </a:p>
          <a:p>
            <a:r>
              <a:rPr lang="en-US" dirty="0">
                <a:latin typeface="Arial"/>
                <a:cs typeface="Arial"/>
              </a:rPr>
              <a:t>Tools and Technology</a:t>
            </a:r>
            <a:endParaRPr lang="en-US" dirty="0"/>
          </a:p>
          <a:p>
            <a:r>
              <a:rPr lang="en-US" dirty="0">
                <a:latin typeface="Arial"/>
                <a:cs typeface="Arial"/>
              </a:rPr>
              <a:t>Project Design</a:t>
            </a:r>
            <a:endParaRPr lang="en-US" dirty="0"/>
          </a:p>
          <a:p>
            <a:r>
              <a:rPr lang="en-US" dirty="0">
                <a:latin typeface="Arial"/>
                <a:cs typeface="Arial"/>
              </a:rPr>
              <a:t>BDD Cucumber with Page Object Mode</a:t>
            </a:r>
            <a:endParaRPr lang="en-US" dirty="0"/>
          </a:p>
          <a:p>
            <a:r>
              <a:rPr lang="en-US" dirty="0">
                <a:latin typeface="Arial"/>
                <a:cs typeface="Arial"/>
              </a:rPr>
              <a:t>Rest Assured API Testing Using BDD</a:t>
            </a:r>
            <a:endParaRPr lang="en-US" dirty="0"/>
          </a:p>
          <a:p>
            <a:r>
              <a:rPr lang="en-US" dirty="0">
                <a:latin typeface="Arial"/>
                <a:cs typeface="Arial"/>
              </a:rPr>
              <a:t>GitHub</a:t>
            </a:r>
            <a:endParaRPr lang="en-US" dirty="0"/>
          </a:p>
          <a:p>
            <a:r>
              <a:rPr lang="en-US" dirty="0">
                <a:latin typeface="Arial"/>
                <a:cs typeface="Arial"/>
              </a:rPr>
              <a:t>Jenkins</a:t>
            </a:r>
            <a:endParaRPr lang="en-US" dirty="0"/>
          </a:p>
          <a:p>
            <a:r>
              <a:rPr lang="en-US" dirty="0">
                <a:latin typeface="Arial"/>
                <a:cs typeface="Arial"/>
              </a:rPr>
              <a:t>Conclusion</a:t>
            </a:r>
            <a:endParaRPr lang="en-US" dirty="0"/>
          </a:p>
          <a:p>
            <a:endParaRPr lang="en-US" dirty="0"/>
          </a:p>
        </p:txBody>
      </p:sp>
      <p:sp>
        <p:nvSpPr>
          <p:cNvPr id="4" name="Footer Placeholder 3">
            <a:extLst>
              <a:ext uri="{FF2B5EF4-FFF2-40B4-BE49-F238E27FC236}">
                <a16:creationId xmlns:a16="http://schemas.microsoft.com/office/drawing/2014/main" id="{2160AB3F-A0F0-9D87-51BC-AC6EB59E596F}"/>
              </a:ext>
            </a:extLst>
          </p:cNvPr>
          <p:cNvSpPr>
            <a:spLocks noGrp="1"/>
          </p:cNvSpPr>
          <p:nvPr>
            <p:ph type="ftr" sz="quarter" idx="11"/>
          </p:nvPr>
        </p:nvSpPr>
        <p:spPr>
          <a:xfrm>
            <a:off x="7244751"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FACFD5A9-5E21-7825-57F7-6D580AE34B44}"/>
              </a:ext>
            </a:extLst>
          </p:cNvPr>
          <p:cNvSpPr>
            <a:spLocks noGrp="1"/>
          </p:cNvSpPr>
          <p:nvPr>
            <p:ph type="sldNum" sz="quarter" idx="12"/>
          </p:nvPr>
        </p:nvSpPr>
        <p:spPr/>
        <p:txBody>
          <a:bodyPr/>
          <a:lstStyle/>
          <a:p>
            <a:fld id="{330EA680-D336-4FF7-8B7A-9848BB0A1C32}" type="slidenum">
              <a:rPr lang="en-GB" smtClean="0"/>
              <a:t>2</a:t>
            </a:fld>
            <a:endParaRPr lang="en-GB"/>
          </a:p>
        </p:txBody>
      </p:sp>
      <p:pic>
        <p:nvPicPr>
          <p:cNvPr id="6" name="Picture 5" descr="Logo&#10;&#10;Description automatically generated">
            <a:extLst>
              <a:ext uri="{FF2B5EF4-FFF2-40B4-BE49-F238E27FC236}">
                <a16:creationId xmlns:a16="http://schemas.microsoft.com/office/drawing/2014/main" id="{61FEB666-DE63-16A5-6D9E-2E7C1E764404}"/>
              </a:ext>
            </a:extLst>
          </p:cNvPr>
          <p:cNvPicPr>
            <a:picLocks noChangeAspect="1"/>
          </p:cNvPicPr>
          <p:nvPr/>
        </p:nvPicPr>
        <p:blipFill>
          <a:blip r:embed="rId2"/>
          <a:stretch>
            <a:fillRect/>
          </a:stretch>
        </p:blipFill>
        <p:spPr>
          <a:xfrm>
            <a:off x="179358" y="6310582"/>
            <a:ext cx="647700" cy="419100"/>
          </a:xfrm>
          <a:prstGeom prst="rect">
            <a:avLst/>
          </a:prstGeom>
        </p:spPr>
      </p:pic>
    </p:spTree>
    <p:extLst>
      <p:ext uri="{BB962C8B-B14F-4D97-AF65-F5344CB8AC3E}">
        <p14:creationId xmlns:p14="http://schemas.microsoft.com/office/powerpoint/2010/main" val="109748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6167-2586-9608-CA41-4302E227CE77}"/>
              </a:ext>
            </a:extLst>
          </p:cNvPr>
          <p:cNvSpPr>
            <a:spLocks noGrp="1"/>
          </p:cNvSpPr>
          <p:nvPr>
            <p:ph type="title"/>
          </p:nvPr>
        </p:nvSpPr>
        <p:spPr/>
        <p:txBody>
          <a:bodyPr/>
          <a:lstStyle/>
          <a:p>
            <a:r>
              <a:rPr lang="en-US" dirty="0"/>
              <a:t>Screenshot of Cucumber Report</a:t>
            </a:r>
          </a:p>
        </p:txBody>
      </p:sp>
      <p:pic>
        <p:nvPicPr>
          <p:cNvPr id="6" name="Content Placeholder 5" descr="A screenshot of a computer&#10;&#10;AI-generated content may be incorrect.">
            <a:extLst>
              <a:ext uri="{FF2B5EF4-FFF2-40B4-BE49-F238E27FC236}">
                <a16:creationId xmlns:a16="http://schemas.microsoft.com/office/drawing/2014/main" id="{AC9799D9-F1EF-6B73-D57D-FD2F287B183F}"/>
              </a:ext>
            </a:extLst>
          </p:cNvPr>
          <p:cNvPicPr>
            <a:picLocks noGrp="1" noChangeAspect="1"/>
          </p:cNvPicPr>
          <p:nvPr>
            <p:ph idx="1"/>
          </p:nvPr>
        </p:nvPicPr>
        <p:blipFill>
          <a:blip r:embed="rId2"/>
          <a:stretch>
            <a:fillRect/>
          </a:stretch>
        </p:blipFill>
        <p:spPr>
          <a:xfrm>
            <a:off x="2477385" y="1743817"/>
            <a:ext cx="7374963" cy="4072191"/>
          </a:xfrm>
        </p:spPr>
      </p:pic>
      <p:sp>
        <p:nvSpPr>
          <p:cNvPr id="4" name="Footer Placeholder 3">
            <a:extLst>
              <a:ext uri="{FF2B5EF4-FFF2-40B4-BE49-F238E27FC236}">
                <a16:creationId xmlns:a16="http://schemas.microsoft.com/office/drawing/2014/main" id="{BE4BD2D6-55A8-86C6-E96A-4F16EDCEA6A5}"/>
              </a:ext>
            </a:extLst>
          </p:cNvPr>
          <p:cNvSpPr>
            <a:spLocks noGrp="1"/>
          </p:cNvSpPr>
          <p:nvPr>
            <p:ph type="ftr" sz="quarter" idx="11"/>
          </p:nvPr>
        </p:nvSpPr>
        <p:spPr>
          <a:xfrm>
            <a:off x="7244751"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67A6208D-9890-D946-9980-BDF5E9EFFAB3}"/>
              </a:ext>
            </a:extLst>
          </p:cNvPr>
          <p:cNvSpPr>
            <a:spLocks noGrp="1"/>
          </p:cNvSpPr>
          <p:nvPr>
            <p:ph type="sldNum" sz="quarter" idx="12"/>
          </p:nvPr>
        </p:nvSpPr>
        <p:spPr/>
        <p:txBody>
          <a:bodyPr/>
          <a:lstStyle/>
          <a:p>
            <a:fld id="{330EA680-D336-4FF7-8B7A-9848BB0A1C32}" type="slidenum">
              <a:rPr lang="en-GB" smtClean="0"/>
              <a:t>20</a:t>
            </a:fld>
            <a:endParaRPr lang="en-GB"/>
          </a:p>
        </p:txBody>
      </p:sp>
      <p:pic>
        <p:nvPicPr>
          <p:cNvPr id="7" name="Picture 6" descr="Logo&#10;&#10;Description automatically generated">
            <a:extLst>
              <a:ext uri="{FF2B5EF4-FFF2-40B4-BE49-F238E27FC236}">
                <a16:creationId xmlns:a16="http://schemas.microsoft.com/office/drawing/2014/main" id="{3D68A0E6-3015-FEAA-6F25-C20BBD478D38}"/>
              </a:ext>
            </a:extLst>
          </p:cNvPr>
          <p:cNvPicPr>
            <a:picLocks noChangeAspect="1"/>
          </p:cNvPicPr>
          <p:nvPr/>
        </p:nvPicPr>
        <p:blipFill>
          <a:blip r:embed="rId3"/>
          <a:stretch>
            <a:fillRect/>
          </a:stretch>
        </p:blipFill>
        <p:spPr>
          <a:xfrm>
            <a:off x="179358" y="6310582"/>
            <a:ext cx="647700" cy="419100"/>
          </a:xfrm>
          <a:prstGeom prst="rect">
            <a:avLst/>
          </a:prstGeom>
        </p:spPr>
      </p:pic>
      <p:pic>
        <p:nvPicPr>
          <p:cNvPr id="9" name="Picture 8" descr="Logo&#10;&#10;Description automatically generated">
            <a:extLst>
              <a:ext uri="{FF2B5EF4-FFF2-40B4-BE49-F238E27FC236}">
                <a16:creationId xmlns:a16="http://schemas.microsoft.com/office/drawing/2014/main" id="{3D4ABD10-6173-3049-261E-B53661AC0DB7}"/>
              </a:ext>
            </a:extLst>
          </p:cNvPr>
          <p:cNvPicPr>
            <a:picLocks noChangeAspect="1"/>
          </p:cNvPicPr>
          <p:nvPr/>
        </p:nvPicPr>
        <p:blipFill>
          <a:blip r:embed="rId3"/>
          <a:stretch>
            <a:fillRect/>
          </a:stretch>
        </p:blipFill>
        <p:spPr>
          <a:xfrm>
            <a:off x="331758" y="6462982"/>
            <a:ext cx="647700" cy="419100"/>
          </a:xfrm>
          <a:prstGeom prst="rect">
            <a:avLst/>
          </a:prstGeom>
        </p:spPr>
      </p:pic>
    </p:spTree>
    <p:extLst>
      <p:ext uri="{BB962C8B-B14F-4D97-AF65-F5344CB8AC3E}">
        <p14:creationId xmlns:p14="http://schemas.microsoft.com/office/powerpoint/2010/main" val="11497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5DC1-6F95-4DF6-9EE5-388066524ABD}"/>
              </a:ext>
            </a:extLst>
          </p:cNvPr>
          <p:cNvSpPr>
            <a:spLocks noGrp="1"/>
          </p:cNvSpPr>
          <p:nvPr>
            <p:ph type="title"/>
          </p:nvPr>
        </p:nvSpPr>
        <p:spPr/>
        <p:txBody>
          <a:bodyPr/>
          <a:lstStyle/>
          <a:p>
            <a:r>
              <a:rPr lang="en-US" dirty="0"/>
              <a:t>GitHub Screenshot</a:t>
            </a:r>
          </a:p>
        </p:txBody>
      </p:sp>
      <p:sp>
        <p:nvSpPr>
          <p:cNvPr id="4" name="Footer Placeholder 3">
            <a:extLst>
              <a:ext uri="{FF2B5EF4-FFF2-40B4-BE49-F238E27FC236}">
                <a16:creationId xmlns:a16="http://schemas.microsoft.com/office/drawing/2014/main" id="{784999A9-161E-C042-1360-E12AF26438E0}"/>
              </a:ext>
            </a:extLst>
          </p:cNvPr>
          <p:cNvSpPr>
            <a:spLocks noGrp="1"/>
          </p:cNvSpPr>
          <p:nvPr>
            <p:ph type="ftr" sz="quarter" idx="11"/>
          </p:nvPr>
        </p:nvSpPr>
        <p:spPr>
          <a:xfrm>
            <a:off x="7546675" y="6327595"/>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0BC3DE74-18FA-2B63-7B8D-637051C82789}"/>
              </a:ext>
            </a:extLst>
          </p:cNvPr>
          <p:cNvSpPr>
            <a:spLocks noGrp="1"/>
          </p:cNvSpPr>
          <p:nvPr>
            <p:ph type="sldNum" sz="quarter" idx="12"/>
          </p:nvPr>
        </p:nvSpPr>
        <p:spPr/>
        <p:txBody>
          <a:bodyPr/>
          <a:lstStyle/>
          <a:p>
            <a:fld id="{330EA680-D336-4FF7-8B7A-9848BB0A1C32}" type="slidenum">
              <a:rPr lang="en-GB" smtClean="0"/>
              <a:t>21</a:t>
            </a:fld>
            <a:endParaRPr lang="en-GB"/>
          </a:p>
        </p:txBody>
      </p:sp>
      <p:pic>
        <p:nvPicPr>
          <p:cNvPr id="7" name="Picture 6" descr="Logo&#10;&#10;Description automatically generated">
            <a:extLst>
              <a:ext uri="{FF2B5EF4-FFF2-40B4-BE49-F238E27FC236}">
                <a16:creationId xmlns:a16="http://schemas.microsoft.com/office/drawing/2014/main" id="{7C6CEAA7-E47B-05D0-9D01-F4D38B52440C}"/>
              </a:ext>
            </a:extLst>
          </p:cNvPr>
          <p:cNvPicPr>
            <a:picLocks noChangeAspect="1"/>
          </p:cNvPicPr>
          <p:nvPr/>
        </p:nvPicPr>
        <p:blipFill>
          <a:blip r:embed="rId2"/>
          <a:stretch>
            <a:fillRect/>
          </a:stretch>
        </p:blipFill>
        <p:spPr>
          <a:xfrm>
            <a:off x="179358" y="6310582"/>
            <a:ext cx="647700" cy="419100"/>
          </a:xfrm>
          <a:prstGeom prst="rect">
            <a:avLst/>
          </a:prstGeom>
        </p:spPr>
      </p:pic>
      <p:sp>
        <p:nvSpPr>
          <p:cNvPr id="8" name="Content Placeholder 7">
            <a:extLst>
              <a:ext uri="{FF2B5EF4-FFF2-40B4-BE49-F238E27FC236}">
                <a16:creationId xmlns:a16="http://schemas.microsoft.com/office/drawing/2014/main" id="{E467493A-8067-B1E8-A8F4-8228E52DA7BB}"/>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1135882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029E-8B07-5214-3342-3C9BDB379722}"/>
              </a:ext>
            </a:extLst>
          </p:cNvPr>
          <p:cNvSpPr>
            <a:spLocks noGrp="1"/>
          </p:cNvSpPr>
          <p:nvPr>
            <p:ph type="title"/>
          </p:nvPr>
        </p:nvSpPr>
        <p:spPr/>
        <p:txBody>
          <a:bodyPr/>
          <a:lstStyle/>
          <a:p>
            <a:r>
              <a:rPr lang="en-US" dirty="0"/>
              <a:t>Jenkins Screenshot</a:t>
            </a:r>
          </a:p>
        </p:txBody>
      </p:sp>
      <p:pic>
        <p:nvPicPr>
          <p:cNvPr id="6" name="Content Placeholder 5" descr="A screenshot of a chat&#10;&#10;AI-generated content may be incorrect.">
            <a:extLst>
              <a:ext uri="{FF2B5EF4-FFF2-40B4-BE49-F238E27FC236}">
                <a16:creationId xmlns:a16="http://schemas.microsoft.com/office/drawing/2014/main" id="{6705C872-5966-5037-F4E9-A7CDBD86BA2F}"/>
              </a:ext>
            </a:extLst>
          </p:cNvPr>
          <p:cNvPicPr>
            <a:picLocks noGrp="1" noChangeAspect="1"/>
          </p:cNvPicPr>
          <p:nvPr>
            <p:ph idx="1"/>
          </p:nvPr>
        </p:nvPicPr>
        <p:blipFill>
          <a:blip r:embed="rId2"/>
          <a:stretch>
            <a:fillRect/>
          </a:stretch>
        </p:blipFill>
        <p:spPr>
          <a:xfrm>
            <a:off x="1116419" y="1548574"/>
            <a:ext cx="9479694" cy="3769628"/>
          </a:xfrm>
        </p:spPr>
      </p:pic>
      <p:sp>
        <p:nvSpPr>
          <p:cNvPr id="4" name="Footer Placeholder 3">
            <a:extLst>
              <a:ext uri="{FF2B5EF4-FFF2-40B4-BE49-F238E27FC236}">
                <a16:creationId xmlns:a16="http://schemas.microsoft.com/office/drawing/2014/main" id="{0C87BB26-4AB1-1141-D224-386F445EE8F3}"/>
              </a:ext>
            </a:extLst>
          </p:cNvPr>
          <p:cNvSpPr>
            <a:spLocks noGrp="1"/>
          </p:cNvSpPr>
          <p:nvPr>
            <p:ph type="ftr" sz="quarter" idx="11"/>
          </p:nvPr>
        </p:nvSpPr>
        <p:spPr>
          <a:xfrm>
            <a:off x="7446034"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5C1E0E70-8083-F292-080F-21CBB099D3D8}"/>
              </a:ext>
            </a:extLst>
          </p:cNvPr>
          <p:cNvSpPr>
            <a:spLocks noGrp="1"/>
          </p:cNvSpPr>
          <p:nvPr>
            <p:ph type="sldNum" sz="quarter" idx="12"/>
          </p:nvPr>
        </p:nvSpPr>
        <p:spPr/>
        <p:txBody>
          <a:bodyPr/>
          <a:lstStyle/>
          <a:p>
            <a:fld id="{330EA680-D336-4FF7-8B7A-9848BB0A1C32}" type="slidenum">
              <a:rPr lang="en-GB" smtClean="0"/>
              <a:t>22</a:t>
            </a:fld>
            <a:endParaRPr lang="en-GB"/>
          </a:p>
        </p:txBody>
      </p:sp>
      <p:pic>
        <p:nvPicPr>
          <p:cNvPr id="8" name="Picture 7" descr="Logo&#10;&#10;Description automatically generated">
            <a:extLst>
              <a:ext uri="{FF2B5EF4-FFF2-40B4-BE49-F238E27FC236}">
                <a16:creationId xmlns:a16="http://schemas.microsoft.com/office/drawing/2014/main" id="{CA7820D1-B989-4A1F-E91D-256E1C43DC60}"/>
              </a:ext>
            </a:extLst>
          </p:cNvPr>
          <p:cNvPicPr>
            <a:picLocks noChangeAspect="1"/>
          </p:cNvPicPr>
          <p:nvPr/>
        </p:nvPicPr>
        <p:blipFill>
          <a:blip r:embed="rId3"/>
          <a:stretch>
            <a:fillRect/>
          </a:stretch>
        </p:blipFill>
        <p:spPr>
          <a:xfrm>
            <a:off x="179358" y="6310582"/>
            <a:ext cx="647700" cy="419100"/>
          </a:xfrm>
          <a:prstGeom prst="rect">
            <a:avLst/>
          </a:prstGeom>
        </p:spPr>
      </p:pic>
    </p:spTree>
    <p:extLst>
      <p:ext uri="{BB962C8B-B14F-4D97-AF65-F5344CB8AC3E}">
        <p14:creationId xmlns:p14="http://schemas.microsoft.com/office/powerpoint/2010/main" val="680420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BC34C-9974-7AB8-8149-79C5606E8D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882DB-C1A9-4FB9-41C8-4FD801378E40}"/>
              </a:ext>
            </a:extLst>
          </p:cNvPr>
          <p:cNvSpPr>
            <a:spLocks noGrp="1"/>
          </p:cNvSpPr>
          <p:nvPr>
            <p:ph type="title"/>
          </p:nvPr>
        </p:nvSpPr>
        <p:spPr/>
        <p:txBody>
          <a:bodyPr/>
          <a:lstStyle/>
          <a:p>
            <a:r>
              <a:rPr lang="en-US" dirty="0"/>
              <a:t>Jenkins Screenshot</a:t>
            </a:r>
          </a:p>
        </p:txBody>
      </p:sp>
      <p:sp>
        <p:nvSpPr>
          <p:cNvPr id="4" name="Footer Placeholder 3">
            <a:extLst>
              <a:ext uri="{FF2B5EF4-FFF2-40B4-BE49-F238E27FC236}">
                <a16:creationId xmlns:a16="http://schemas.microsoft.com/office/drawing/2014/main" id="{C4A8B8CD-5907-D9AC-FA16-18E797C633B0}"/>
              </a:ext>
            </a:extLst>
          </p:cNvPr>
          <p:cNvSpPr>
            <a:spLocks noGrp="1"/>
          </p:cNvSpPr>
          <p:nvPr>
            <p:ph type="ftr" sz="quarter" idx="11"/>
          </p:nvPr>
        </p:nvSpPr>
        <p:spPr>
          <a:xfrm>
            <a:off x="7446034"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6DBDBBA6-E84B-72FB-7513-68A6465A33D1}"/>
              </a:ext>
            </a:extLst>
          </p:cNvPr>
          <p:cNvSpPr>
            <a:spLocks noGrp="1"/>
          </p:cNvSpPr>
          <p:nvPr>
            <p:ph type="sldNum" sz="quarter" idx="12"/>
          </p:nvPr>
        </p:nvSpPr>
        <p:spPr/>
        <p:txBody>
          <a:bodyPr/>
          <a:lstStyle/>
          <a:p>
            <a:fld id="{330EA680-D336-4FF7-8B7A-9848BB0A1C32}" type="slidenum">
              <a:rPr lang="en-GB" smtClean="0"/>
              <a:t>23</a:t>
            </a:fld>
            <a:endParaRPr lang="en-GB"/>
          </a:p>
        </p:txBody>
      </p:sp>
      <p:pic>
        <p:nvPicPr>
          <p:cNvPr id="8" name="Picture 7" descr="Logo&#10;&#10;Description automatically generated">
            <a:extLst>
              <a:ext uri="{FF2B5EF4-FFF2-40B4-BE49-F238E27FC236}">
                <a16:creationId xmlns:a16="http://schemas.microsoft.com/office/drawing/2014/main" id="{491D9025-3C4E-8249-A2DF-7854960A1FFE}"/>
              </a:ext>
            </a:extLst>
          </p:cNvPr>
          <p:cNvPicPr>
            <a:picLocks noChangeAspect="1"/>
          </p:cNvPicPr>
          <p:nvPr/>
        </p:nvPicPr>
        <p:blipFill>
          <a:blip r:embed="rId2"/>
          <a:stretch>
            <a:fillRect/>
          </a:stretch>
        </p:blipFill>
        <p:spPr>
          <a:xfrm>
            <a:off x="179358" y="6310582"/>
            <a:ext cx="647700" cy="419100"/>
          </a:xfrm>
          <a:prstGeom prst="rect">
            <a:avLst/>
          </a:prstGeom>
        </p:spPr>
      </p:pic>
      <p:grpSp>
        <p:nvGrpSpPr>
          <p:cNvPr id="18" name="Group 17">
            <a:extLst>
              <a:ext uri="{FF2B5EF4-FFF2-40B4-BE49-F238E27FC236}">
                <a16:creationId xmlns:a16="http://schemas.microsoft.com/office/drawing/2014/main" id="{FB549507-0CF6-8026-2358-0614BC22BD89}"/>
              </a:ext>
            </a:extLst>
          </p:cNvPr>
          <p:cNvGrpSpPr/>
          <p:nvPr/>
        </p:nvGrpSpPr>
        <p:grpSpPr>
          <a:xfrm>
            <a:off x="5577480" y="4480320"/>
            <a:ext cx="360" cy="360"/>
            <a:chOff x="5577480" y="4480320"/>
            <a:chExt cx="360" cy="360"/>
          </a:xfrm>
        </p:grpSpPr>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4E2BBDC5-3A19-4206-0B69-1534806AF04D}"/>
                    </a:ext>
                  </a:extLst>
                </p14:cNvPr>
                <p14:cNvContentPartPr/>
                <p14:nvPr/>
              </p14:nvContentPartPr>
              <p14:xfrm>
                <a:off x="5577480" y="4480320"/>
                <a:ext cx="360" cy="360"/>
              </p14:xfrm>
            </p:contentPart>
          </mc:Choice>
          <mc:Fallback>
            <p:pic>
              <p:nvPicPr>
                <p:cNvPr id="16" name="Ink 15">
                  <a:extLst>
                    <a:ext uri="{FF2B5EF4-FFF2-40B4-BE49-F238E27FC236}">
                      <a16:creationId xmlns:a16="http://schemas.microsoft.com/office/drawing/2014/main" id="{4E2BBDC5-3A19-4206-0B69-1534806AF04D}"/>
                    </a:ext>
                  </a:extLst>
                </p:cNvPr>
                <p:cNvPicPr/>
                <p:nvPr/>
              </p:nvPicPr>
              <p:blipFill>
                <a:blip r:embed="rId4"/>
                <a:stretch>
                  <a:fillRect/>
                </a:stretch>
              </p:blipFill>
              <p:spPr>
                <a:xfrm>
                  <a:off x="5571360" y="447420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546CA0A7-AC7B-91FA-9A88-2567BE97FCB6}"/>
                    </a:ext>
                  </a:extLst>
                </p14:cNvPr>
                <p14:cNvContentPartPr/>
                <p14:nvPr/>
              </p14:nvContentPartPr>
              <p14:xfrm>
                <a:off x="5577480" y="4480320"/>
                <a:ext cx="360" cy="360"/>
              </p14:xfrm>
            </p:contentPart>
          </mc:Choice>
          <mc:Fallback>
            <p:pic>
              <p:nvPicPr>
                <p:cNvPr id="17" name="Ink 16">
                  <a:extLst>
                    <a:ext uri="{FF2B5EF4-FFF2-40B4-BE49-F238E27FC236}">
                      <a16:creationId xmlns:a16="http://schemas.microsoft.com/office/drawing/2014/main" id="{546CA0A7-AC7B-91FA-9A88-2567BE97FCB6}"/>
                    </a:ext>
                  </a:extLst>
                </p:cNvPr>
                <p:cNvPicPr/>
                <p:nvPr/>
              </p:nvPicPr>
              <p:blipFill>
                <a:blip r:embed="rId4"/>
                <a:stretch>
                  <a:fillRect/>
                </a:stretch>
              </p:blipFill>
              <p:spPr>
                <a:xfrm>
                  <a:off x="5571360" y="4474200"/>
                  <a:ext cx="1260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7A0CFEC0-074B-F9D4-9C1C-6B1A5B2DBC44}"/>
                  </a:ext>
                </a:extLst>
              </p14:cNvPr>
              <p14:cNvContentPartPr/>
              <p14:nvPr/>
            </p14:nvContentPartPr>
            <p14:xfrm>
              <a:off x="7497720" y="6644640"/>
              <a:ext cx="360" cy="360"/>
            </p14:xfrm>
          </p:contentPart>
        </mc:Choice>
        <mc:Fallback>
          <p:pic>
            <p:nvPicPr>
              <p:cNvPr id="19" name="Ink 18">
                <a:extLst>
                  <a:ext uri="{FF2B5EF4-FFF2-40B4-BE49-F238E27FC236}">
                    <a16:creationId xmlns:a16="http://schemas.microsoft.com/office/drawing/2014/main" id="{7A0CFEC0-074B-F9D4-9C1C-6B1A5B2DBC44}"/>
                  </a:ext>
                </a:extLst>
              </p:cNvPr>
              <p:cNvPicPr/>
              <p:nvPr/>
            </p:nvPicPr>
            <p:blipFill>
              <a:blip r:embed="rId4"/>
              <a:stretch>
                <a:fillRect/>
              </a:stretch>
            </p:blipFill>
            <p:spPr>
              <a:xfrm>
                <a:off x="7491600" y="6638520"/>
                <a:ext cx="12600" cy="12600"/>
              </a:xfrm>
              <a:prstGeom prst="rect">
                <a:avLst/>
              </a:prstGeom>
            </p:spPr>
          </p:pic>
        </mc:Fallback>
      </mc:AlternateContent>
      <p:pic>
        <p:nvPicPr>
          <p:cNvPr id="23" name="Content Placeholder 22" descr="A screenshot of a computer&#10;&#10;AI-generated content may be incorrect.">
            <a:extLst>
              <a:ext uri="{FF2B5EF4-FFF2-40B4-BE49-F238E27FC236}">
                <a16:creationId xmlns:a16="http://schemas.microsoft.com/office/drawing/2014/main" id="{D8E2132C-0036-394A-A0BE-413B3701782C}"/>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955343" y="1477328"/>
            <a:ext cx="10010696" cy="4486275"/>
          </a:xfrm>
        </p:spPr>
      </p:pic>
    </p:spTree>
    <p:extLst>
      <p:ext uri="{BB962C8B-B14F-4D97-AF65-F5344CB8AC3E}">
        <p14:creationId xmlns:p14="http://schemas.microsoft.com/office/powerpoint/2010/main" val="99727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DE52-F990-8F92-7571-A304F2435D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8787B10-DBD1-1538-9707-BD9DFAFE839B}"/>
              </a:ext>
            </a:extLst>
          </p:cNvPr>
          <p:cNvSpPr>
            <a:spLocks noGrp="1"/>
          </p:cNvSpPr>
          <p:nvPr>
            <p:ph idx="1"/>
          </p:nvPr>
        </p:nvSpPr>
        <p:spPr>
          <a:xfrm>
            <a:off x="827058" y="1432219"/>
            <a:ext cx="10515600" cy="4607073"/>
          </a:xfrm>
        </p:spPr>
        <p:txBody>
          <a:bodyPr vert="horz" lIns="91440" tIns="45720" rIns="91440" bIns="45720" rtlCol="0" anchor="t">
            <a:normAutofit/>
          </a:bodyPr>
          <a:lstStyle/>
          <a:p>
            <a:r>
              <a:rPr lang="en-US" sz="2400" dirty="0" err="1">
                <a:latin typeface="Arial"/>
                <a:cs typeface="Arial"/>
              </a:rPr>
              <a:t>Demowebshop_Automation</a:t>
            </a:r>
            <a:endParaRPr lang="en-US" sz="2400" dirty="0">
              <a:latin typeface="Arial"/>
              <a:cs typeface="Arial"/>
            </a:endParaRPr>
          </a:p>
          <a:p>
            <a:pPr marL="0" indent="0">
              <a:buNone/>
            </a:pPr>
            <a:r>
              <a:rPr lang="en-US" sz="2400" dirty="0">
                <a:latin typeface="Arial"/>
                <a:ea typeface="+mn-lt"/>
                <a:cs typeface="+mn-lt"/>
              </a:rPr>
              <a:t>This framework successfully automates critical user journeys like registration, login, and end-to-end order placement. The use of BDD makes the tests highly readable for both technical and non-technical stakeholders. By solving real-world challenges like synchronization and browser pop-ups, the project proves to be a complete and stable solution for UI regression testing, providing clear and actionable feedback through its detailed reports.</a:t>
            </a:r>
          </a:p>
          <a:p>
            <a:pPr marL="0" indent="0">
              <a:buNone/>
            </a:pPr>
            <a:endParaRPr lang="en-US" sz="2400" dirty="0">
              <a:latin typeface="Arial"/>
              <a:ea typeface="+mn-lt"/>
              <a:cs typeface="+mn-lt"/>
            </a:endParaRPr>
          </a:p>
          <a:p>
            <a:pPr marL="342900" indent="-342900"/>
            <a:r>
              <a:rPr lang="en-US" sz="2400" dirty="0" err="1">
                <a:latin typeface="Arial"/>
                <a:ea typeface="+mn-lt"/>
                <a:cs typeface="Arial"/>
              </a:rPr>
              <a:t>Reqres_Rest_Assured_API</a:t>
            </a:r>
            <a:endParaRPr lang="en-US" sz="2400" dirty="0">
              <a:latin typeface="Arial"/>
              <a:cs typeface="Arial"/>
            </a:endParaRPr>
          </a:p>
          <a:p>
            <a:pPr marL="0" indent="0">
              <a:buNone/>
            </a:pPr>
            <a:r>
              <a:rPr lang="en-US" sz="2400" dirty="0">
                <a:latin typeface="Arial"/>
                <a:ea typeface="+mn-lt"/>
                <a:cs typeface="+mn-lt"/>
              </a:rPr>
              <a:t>This framework effectively tests core backend services, demonstrating the ability to automate API-level validations. It highlights a clean and efficient approach to backend testing, complementing front-end automation skills.</a:t>
            </a:r>
            <a:endParaRPr lang="en-US" sz="2400" dirty="0">
              <a:latin typeface="Arial"/>
              <a:cs typeface="Arial"/>
            </a:endParaRPr>
          </a:p>
          <a:p>
            <a:pPr marL="0" indent="0">
              <a:buNone/>
            </a:pPr>
            <a:endParaRPr lang="en-US" sz="2400" dirty="0">
              <a:latin typeface="Arial"/>
              <a:ea typeface="+mn-lt"/>
              <a:cs typeface="+mn-lt"/>
            </a:endParaRPr>
          </a:p>
        </p:txBody>
      </p:sp>
      <p:sp>
        <p:nvSpPr>
          <p:cNvPr id="4" name="Footer Placeholder 3">
            <a:extLst>
              <a:ext uri="{FF2B5EF4-FFF2-40B4-BE49-F238E27FC236}">
                <a16:creationId xmlns:a16="http://schemas.microsoft.com/office/drawing/2014/main" id="{4A9A5264-E8C6-76B1-E0F0-DE82B403CA03}"/>
              </a:ext>
            </a:extLst>
          </p:cNvPr>
          <p:cNvSpPr>
            <a:spLocks noGrp="1"/>
          </p:cNvSpPr>
          <p:nvPr>
            <p:ph type="ftr" sz="quarter" idx="11"/>
          </p:nvPr>
        </p:nvSpPr>
        <p:spPr>
          <a:xfrm>
            <a:off x="7446034" y="6313218"/>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FF77FB03-079A-CC57-4654-D6423DC981BF}"/>
              </a:ext>
            </a:extLst>
          </p:cNvPr>
          <p:cNvSpPr>
            <a:spLocks noGrp="1"/>
          </p:cNvSpPr>
          <p:nvPr>
            <p:ph type="sldNum" sz="quarter" idx="12"/>
          </p:nvPr>
        </p:nvSpPr>
        <p:spPr/>
        <p:txBody>
          <a:bodyPr/>
          <a:lstStyle/>
          <a:p>
            <a:fld id="{330EA680-D336-4FF7-8B7A-9848BB0A1C32}" type="slidenum">
              <a:rPr lang="en-GB" smtClean="0"/>
              <a:t>24</a:t>
            </a:fld>
            <a:endParaRPr lang="en-GB"/>
          </a:p>
        </p:txBody>
      </p:sp>
      <p:pic>
        <p:nvPicPr>
          <p:cNvPr id="7" name="Picture 6" descr="Logo&#10;&#10;Description automatically generated">
            <a:extLst>
              <a:ext uri="{FF2B5EF4-FFF2-40B4-BE49-F238E27FC236}">
                <a16:creationId xmlns:a16="http://schemas.microsoft.com/office/drawing/2014/main" id="{6FBC1227-92C3-8C71-038A-B0F2476CDD7A}"/>
              </a:ext>
            </a:extLst>
          </p:cNvPr>
          <p:cNvPicPr>
            <a:picLocks noChangeAspect="1"/>
          </p:cNvPicPr>
          <p:nvPr/>
        </p:nvPicPr>
        <p:blipFill>
          <a:blip r:embed="rId2"/>
          <a:stretch>
            <a:fillRect/>
          </a:stretch>
        </p:blipFill>
        <p:spPr>
          <a:xfrm>
            <a:off x="179358" y="6310582"/>
            <a:ext cx="647700" cy="419100"/>
          </a:xfrm>
          <a:prstGeom prst="rect">
            <a:avLst/>
          </a:prstGeom>
        </p:spPr>
      </p:pic>
    </p:spTree>
    <p:extLst>
      <p:ext uri="{BB962C8B-B14F-4D97-AF65-F5344CB8AC3E}">
        <p14:creationId xmlns:p14="http://schemas.microsoft.com/office/powerpoint/2010/main" val="2062359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9A5A-810D-55F7-9EB5-D4B69F20AAD8}"/>
              </a:ext>
            </a:extLst>
          </p:cNvPr>
          <p:cNvSpPr>
            <a:spLocks noGrp="1"/>
          </p:cNvSpPr>
          <p:nvPr>
            <p:ph type="title"/>
          </p:nvPr>
        </p:nvSpPr>
        <p:spPr/>
        <p:txBody>
          <a:bodyPr/>
          <a:lstStyle/>
          <a:p>
            <a:r>
              <a:rPr lang="en-US" dirty="0"/>
              <a:t> </a:t>
            </a:r>
            <a:endParaRPr lang="en-US"/>
          </a:p>
        </p:txBody>
      </p:sp>
      <p:sp>
        <p:nvSpPr>
          <p:cNvPr id="3" name="Content Placeholder 2">
            <a:extLst>
              <a:ext uri="{FF2B5EF4-FFF2-40B4-BE49-F238E27FC236}">
                <a16:creationId xmlns:a16="http://schemas.microsoft.com/office/drawing/2014/main" id="{E2495D0E-128F-BB64-24A2-9592FB0AE27F}"/>
              </a:ext>
            </a:extLst>
          </p:cNvPr>
          <p:cNvSpPr>
            <a:spLocks noGrp="1"/>
          </p:cNvSpPr>
          <p:nvPr>
            <p:ph idx="1"/>
          </p:nvPr>
        </p:nvSpPr>
        <p:spPr/>
        <p:txBody>
          <a:bodyPr vert="horz" lIns="91440" tIns="45720" rIns="91440" bIns="45720" rtlCol="0" anchor="t">
            <a:normAutofit/>
          </a:bodyPr>
          <a:lstStyle/>
          <a:p>
            <a:pPr marL="0" indent="0">
              <a:buNone/>
            </a:pPr>
            <a:r>
              <a:rPr lang="en-US" sz="5400" dirty="0">
                <a:latin typeface="Bookman Old Style"/>
              </a:rPr>
              <a:t>            </a:t>
            </a:r>
            <a:endParaRPr lang="en-US" dirty="0"/>
          </a:p>
          <a:p>
            <a:endParaRPr lang="en-US" sz="5400" dirty="0">
              <a:latin typeface="Bookman Old Style"/>
            </a:endParaRPr>
          </a:p>
          <a:p>
            <a:pPr marL="0" indent="0">
              <a:buNone/>
            </a:pPr>
            <a:r>
              <a:rPr lang="en-US" sz="5400" dirty="0">
                <a:latin typeface="Bookman Old Style"/>
              </a:rPr>
              <a:t>            THANK YOU</a:t>
            </a:r>
            <a:endParaRPr lang="en-US" dirty="0"/>
          </a:p>
        </p:txBody>
      </p:sp>
      <p:sp>
        <p:nvSpPr>
          <p:cNvPr id="4" name="Footer Placeholder 3">
            <a:extLst>
              <a:ext uri="{FF2B5EF4-FFF2-40B4-BE49-F238E27FC236}">
                <a16:creationId xmlns:a16="http://schemas.microsoft.com/office/drawing/2014/main" id="{EE8C458F-7EE1-9594-B813-5EBF2F26C67F}"/>
              </a:ext>
            </a:extLst>
          </p:cNvPr>
          <p:cNvSpPr>
            <a:spLocks noGrp="1"/>
          </p:cNvSpPr>
          <p:nvPr>
            <p:ph type="ftr" sz="quarter" idx="11"/>
          </p:nvPr>
        </p:nvSpPr>
        <p:spPr/>
        <p:txBody>
          <a:bodyPr/>
          <a:lstStyle/>
          <a:p>
            <a:r>
              <a:rPr lang="en-GB"/>
              <a:t>  2025 - RPS Consulting all rights reserved​</a:t>
            </a:r>
          </a:p>
        </p:txBody>
      </p:sp>
      <p:sp>
        <p:nvSpPr>
          <p:cNvPr id="5" name="Slide Number Placeholder 4">
            <a:extLst>
              <a:ext uri="{FF2B5EF4-FFF2-40B4-BE49-F238E27FC236}">
                <a16:creationId xmlns:a16="http://schemas.microsoft.com/office/drawing/2014/main" id="{E48B53E4-E966-A126-B920-4F8EE28E1F96}"/>
              </a:ext>
            </a:extLst>
          </p:cNvPr>
          <p:cNvSpPr>
            <a:spLocks noGrp="1"/>
          </p:cNvSpPr>
          <p:nvPr>
            <p:ph type="sldNum" sz="quarter" idx="12"/>
          </p:nvPr>
        </p:nvSpPr>
        <p:spPr/>
        <p:txBody>
          <a:bodyPr/>
          <a:lstStyle/>
          <a:p>
            <a:fld id="{330EA680-D336-4FF7-8B7A-9848BB0A1C32}" type="slidenum">
              <a:rPr lang="en-GB" smtClean="0"/>
              <a:t>25</a:t>
            </a:fld>
            <a:endParaRPr lang="en-GB"/>
          </a:p>
        </p:txBody>
      </p:sp>
    </p:spTree>
    <p:extLst>
      <p:ext uri="{BB962C8B-B14F-4D97-AF65-F5344CB8AC3E}">
        <p14:creationId xmlns:p14="http://schemas.microsoft.com/office/powerpoint/2010/main" val="237962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ABE2-FD7B-8C6D-76AA-712159F4F7BE}"/>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366D4B23-DC24-3B67-E1BC-F9D4B1BB4990}"/>
              </a:ext>
            </a:extLst>
          </p:cNvPr>
          <p:cNvSpPr>
            <a:spLocks noGrp="1"/>
          </p:cNvSpPr>
          <p:nvPr>
            <p:ph idx="1"/>
          </p:nvPr>
        </p:nvSpPr>
        <p:spPr>
          <a:xfrm>
            <a:off x="827058" y="1584251"/>
            <a:ext cx="10515600" cy="4657082"/>
          </a:xfrm>
        </p:spPr>
        <p:txBody>
          <a:bodyPr vert="horz" lIns="91440" tIns="45720" rIns="91440" bIns="45720" rtlCol="0" anchor="t">
            <a:normAutofit/>
          </a:bodyPr>
          <a:lstStyle/>
          <a:p>
            <a:r>
              <a:rPr lang="en-US" sz="2400" dirty="0" err="1">
                <a:latin typeface="Arial"/>
                <a:cs typeface="Arial"/>
              </a:rPr>
              <a:t>DemoWebShop_Automation</a:t>
            </a:r>
            <a:endParaRPr lang="en-US" sz="2400" dirty="0">
              <a:latin typeface="Arial"/>
              <a:cs typeface="Arial"/>
            </a:endParaRPr>
          </a:p>
          <a:p>
            <a:pPr marL="0" indent="0">
              <a:buNone/>
            </a:pPr>
            <a:r>
              <a:rPr lang="en-US" sz="2400" dirty="0">
                <a:latin typeface="Arial"/>
                <a:cs typeface="Arial"/>
              </a:rPr>
              <a:t> </a:t>
            </a:r>
            <a:r>
              <a:rPr lang="en-US" sz="2400" dirty="0">
                <a:latin typeface="Arial"/>
                <a:ea typeface="+mn-lt"/>
                <a:cs typeface="+mn-lt"/>
              </a:rPr>
              <a:t>This is a BDD test automation framework for the Demo Web Shop site using Java, Selenium, and Cucumber. It follows the Page Object Model (POM) design, supports cross-browser testing, uses JUnit for execution, and generates Extent Reports with screenshot-on-failure. The framework is reliable and handles dynamic web elements efficiently.</a:t>
            </a:r>
          </a:p>
          <a:p>
            <a:pPr marL="0" indent="0">
              <a:buNone/>
            </a:pPr>
            <a:endParaRPr lang="en-US" sz="2400" dirty="0">
              <a:latin typeface="Arial"/>
              <a:ea typeface="+mn-lt"/>
              <a:cs typeface="+mn-lt"/>
            </a:endParaRPr>
          </a:p>
          <a:p>
            <a:pPr marL="457200" indent="-457200"/>
            <a:r>
              <a:rPr lang="en-US" sz="2400" dirty="0" err="1">
                <a:latin typeface="Arial"/>
                <a:cs typeface="Arial"/>
              </a:rPr>
              <a:t>Reqres_Rest_Assured_API</a:t>
            </a:r>
            <a:endParaRPr lang="en-US" sz="2400" dirty="0">
              <a:latin typeface="Arial"/>
              <a:cs typeface="Arial"/>
            </a:endParaRPr>
          </a:p>
          <a:p>
            <a:pPr marL="0" indent="0">
              <a:buNone/>
            </a:pPr>
            <a:r>
              <a:rPr lang="en-US" sz="2400" dirty="0">
                <a:latin typeface="Arial"/>
                <a:ea typeface="+mn-lt"/>
                <a:cs typeface="+mn-lt"/>
              </a:rPr>
              <a:t>This project is a dedicated API testing framework built using Java and the powerful REST Assured library. It uses JUnit to structure and execute tests for the reqres.in public API, specifically targeting the core CRUD (Create, Read, Update, Delete) operations.</a:t>
            </a:r>
            <a:endParaRPr lang="en-US" sz="2400" dirty="0">
              <a:latin typeface="Arial"/>
              <a:cs typeface="Arial"/>
            </a:endParaRPr>
          </a:p>
        </p:txBody>
      </p:sp>
      <p:sp>
        <p:nvSpPr>
          <p:cNvPr id="4" name="Footer Placeholder 3">
            <a:extLst>
              <a:ext uri="{FF2B5EF4-FFF2-40B4-BE49-F238E27FC236}">
                <a16:creationId xmlns:a16="http://schemas.microsoft.com/office/drawing/2014/main" id="{B19F611D-5C49-695A-36AC-4D7D74B2A27D}"/>
              </a:ext>
            </a:extLst>
          </p:cNvPr>
          <p:cNvSpPr>
            <a:spLocks noGrp="1"/>
          </p:cNvSpPr>
          <p:nvPr>
            <p:ph type="ftr" sz="quarter" idx="11"/>
          </p:nvPr>
        </p:nvSpPr>
        <p:spPr>
          <a:xfrm>
            <a:off x="7388525" y="6298841"/>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7C104FB7-979B-2384-E241-E7E853C2FC24}"/>
              </a:ext>
            </a:extLst>
          </p:cNvPr>
          <p:cNvSpPr>
            <a:spLocks noGrp="1"/>
          </p:cNvSpPr>
          <p:nvPr>
            <p:ph type="sldNum" sz="quarter" idx="12"/>
          </p:nvPr>
        </p:nvSpPr>
        <p:spPr/>
        <p:txBody>
          <a:bodyPr/>
          <a:lstStyle/>
          <a:p>
            <a:fld id="{330EA680-D336-4FF7-8B7A-9848BB0A1C32}" type="slidenum">
              <a:rPr lang="en-GB" smtClean="0"/>
              <a:t>3</a:t>
            </a:fld>
            <a:endParaRPr lang="en-GB"/>
          </a:p>
        </p:txBody>
      </p:sp>
      <p:pic>
        <p:nvPicPr>
          <p:cNvPr id="7" name="Picture 6" descr="Logo&#10;&#10;Description automatically generated">
            <a:extLst>
              <a:ext uri="{FF2B5EF4-FFF2-40B4-BE49-F238E27FC236}">
                <a16:creationId xmlns:a16="http://schemas.microsoft.com/office/drawing/2014/main" id="{C6FA681A-927D-25B4-EA01-3087B648FAD7}"/>
              </a:ext>
            </a:extLst>
          </p:cNvPr>
          <p:cNvPicPr>
            <a:picLocks noChangeAspect="1"/>
          </p:cNvPicPr>
          <p:nvPr/>
        </p:nvPicPr>
        <p:blipFill>
          <a:blip r:embed="rId2"/>
          <a:stretch>
            <a:fillRect/>
          </a:stretch>
        </p:blipFill>
        <p:spPr>
          <a:xfrm>
            <a:off x="179358" y="6310582"/>
            <a:ext cx="647700" cy="419100"/>
          </a:xfrm>
          <a:prstGeom prst="rect">
            <a:avLst/>
          </a:prstGeom>
        </p:spPr>
      </p:pic>
    </p:spTree>
    <p:extLst>
      <p:ext uri="{BB962C8B-B14F-4D97-AF65-F5344CB8AC3E}">
        <p14:creationId xmlns:p14="http://schemas.microsoft.com/office/powerpoint/2010/main" val="399190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F4F9-E79C-26F3-B06F-BA0A595A5C28}"/>
              </a:ext>
            </a:extLst>
          </p:cNvPr>
          <p:cNvSpPr>
            <a:spLocks noGrp="1"/>
          </p:cNvSpPr>
          <p:nvPr>
            <p:ph type="title"/>
          </p:nvPr>
        </p:nvSpPr>
        <p:spPr>
          <a:xfrm>
            <a:off x="685800" y="-114800"/>
            <a:ext cx="10515600" cy="1325563"/>
          </a:xfrm>
        </p:spPr>
        <p:txBody>
          <a:bodyPr/>
          <a:lstStyle/>
          <a:p>
            <a:r>
              <a:rPr lang="en-US" dirty="0" err="1"/>
              <a:t>DemoWebShop</a:t>
            </a:r>
            <a:endParaRPr lang="en-US" dirty="0"/>
          </a:p>
        </p:txBody>
      </p:sp>
      <p:pic>
        <p:nvPicPr>
          <p:cNvPr id="6" name="Content Placeholder 5" descr="A screenshot of a web shop&#10;&#10;AI-generated content may be incorrect.">
            <a:extLst>
              <a:ext uri="{FF2B5EF4-FFF2-40B4-BE49-F238E27FC236}">
                <a16:creationId xmlns:a16="http://schemas.microsoft.com/office/drawing/2014/main" id="{B7685292-222E-E624-38F5-120D8862D455}"/>
              </a:ext>
            </a:extLst>
          </p:cNvPr>
          <p:cNvPicPr>
            <a:picLocks noGrp="1" noChangeAspect="1"/>
          </p:cNvPicPr>
          <p:nvPr>
            <p:ph idx="1"/>
          </p:nvPr>
        </p:nvPicPr>
        <p:blipFill>
          <a:blip r:embed="rId2"/>
          <a:stretch>
            <a:fillRect/>
          </a:stretch>
        </p:blipFill>
        <p:spPr>
          <a:xfrm>
            <a:off x="1480868" y="1020726"/>
            <a:ext cx="9230264" cy="5188688"/>
          </a:xfrm>
        </p:spPr>
      </p:pic>
      <p:sp>
        <p:nvSpPr>
          <p:cNvPr id="4" name="Footer Placeholder 3">
            <a:extLst>
              <a:ext uri="{FF2B5EF4-FFF2-40B4-BE49-F238E27FC236}">
                <a16:creationId xmlns:a16="http://schemas.microsoft.com/office/drawing/2014/main" id="{E9F88618-3AC6-B5DC-961B-2619A3BED019}"/>
              </a:ext>
            </a:extLst>
          </p:cNvPr>
          <p:cNvSpPr>
            <a:spLocks noGrp="1"/>
          </p:cNvSpPr>
          <p:nvPr>
            <p:ph type="ftr" sz="quarter" idx="11"/>
          </p:nvPr>
        </p:nvSpPr>
        <p:spPr>
          <a:xfrm>
            <a:off x="7086600"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D0BAE09A-EAA8-74FE-2AE7-AFCE289DD88D}"/>
              </a:ext>
            </a:extLst>
          </p:cNvPr>
          <p:cNvSpPr>
            <a:spLocks noGrp="1"/>
          </p:cNvSpPr>
          <p:nvPr>
            <p:ph type="sldNum" sz="quarter" idx="12"/>
          </p:nvPr>
        </p:nvSpPr>
        <p:spPr/>
        <p:txBody>
          <a:bodyPr/>
          <a:lstStyle/>
          <a:p>
            <a:fld id="{330EA680-D336-4FF7-8B7A-9848BB0A1C32}" type="slidenum">
              <a:rPr lang="en-GB" smtClean="0"/>
              <a:t>4</a:t>
            </a:fld>
            <a:endParaRPr lang="en-GB"/>
          </a:p>
        </p:txBody>
      </p:sp>
      <p:pic>
        <p:nvPicPr>
          <p:cNvPr id="8" name="Picture 7" descr="Logo&#10;&#10;Description automatically generated">
            <a:extLst>
              <a:ext uri="{FF2B5EF4-FFF2-40B4-BE49-F238E27FC236}">
                <a16:creationId xmlns:a16="http://schemas.microsoft.com/office/drawing/2014/main" id="{A099551E-2D09-A1E1-07C6-2485D673AF2B}"/>
              </a:ext>
            </a:extLst>
          </p:cNvPr>
          <p:cNvPicPr>
            <a:picLocks noChangeAspect="1"/>
          </p:cNvPicPr>
          <p:nvPr/>
        </p:nvPicPr>
        <p:blipFill>
          <a:blip r:embed="rId3"/>
          <a:stretch>
            <a:fillRect/>
          </a:stretch>
        </p:blipFill>
        <p:spPr>
          <a:xfrm>
            <a:off x="179358" y="6310582"/>
            <a:ext cx="647700" cy="419100"/>
          </a:xfrm>
          <a:prstGeom prst="rect">
            <a:avLst/>
          </a:prstGeom>
        </p:spPr>
      </p:pic>
    </p:spTree>
    <p:extLst>
      <p:ext uri="{BB962C8B-B14F-4D97-AF65-F5344CB8AC3E}">
        <p14:creationId xmlns:p14="http://schemas.microsoft.com/office/powerpoint/2010/main" val="342227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79BC-7A8A-79C7-40ED-EFCE7B412FB0}"/>
              </a:ext>
            </a:extLst>
          </p:cNvPr>
          <p:cNvSpPr>
            <a:spLocks noGrp="1"/>
          </p:cNvSpPr>
          <p:nvPr>
            <p:ph type="title"/>
          </p:nvPr>
        </p:nvSpPr>
        <p:spPr/>
        <p:txBody>
          <a:bodyPr/>
          <a:lstStyle/>
          <a:p>
            <a:r>
              <a:rPr lang="en-US" dirty="0"/>
              <a:t>Tools and Techniques</a:t>
            </a:r>
          </a:p>
        </p:txBody>
      </p:sp>
      <p:sp>
        <p:nvSpPr>
          <p:cNvPr id="3" name="Content Placeholder 2">
            <a:extLst>
              <a:ext uri="{FF2B5EF4-FFF2-40B4-BE49-F238E27FC236}">
                <a16:creationId xmlns:a16="http://schemas.microsoft.com/office/drawing/2014/main" id="{CB7C4788-AE15-CDA7-8067-2AA7F26B25A4}"/>
              </a:ext>
            </a:extLst>
          </p:cNvPr>
          <p:cNvSpPr>
            <a:spLocks noGrp="1"/>
          </p:cNvSpPr>
          <p:nvPr>
            <p:ph idx="1"/>
          </p:nvPr>
        </p:nvSpPr>
        <p:spPr/>
        <p:txBody>
          <a:bodyPr vert="horz" lIns="91440" tIns="45720" rIns="91440" bIns="45720" rtlCol="0" anchor="t">
            <a:normAutofit fontScale="92500" lnSpcReduction="20000"/>
          </a:bodyPr>
          <a:lstStyle/>
          <a:p>
            <a:pPr marL="457200" indent="-457200"/>
            <a:r>
              <a:rPr lang="en-US" dirty="0"/>
              <a:t>Eclipse IDE</a:t>
            </a:r>
          </a:p>
          <a:p>
            <a:pPr marL="457200" indent="-457200"/>
            <a:r>
              <a:rPr lang="en-US" dirty="0"/>
              <a:t>Maven</a:t>
            </a:r>
          </a:p>
          <a:p>
            <a:pPr marL="457200" indent="-457200"/>
            <a:r>
              <a:rPr lang="en-US" dirty="0"/>
              <a:t>Java</a:t>
            </a:r>
          </a:p>
          <a:p>
            <a:pPr marL="457200" indent="-457200"/>
            <a:r>
              <a:rPr lang="en-US" dirty="0"/>
              <a:t>Selenium </a:t>
            </a:r>
          </a:p>
          <a:p>
            <a:pPr marL="457200" indent="-457200"/>
            <a:r>
              <a:rPr lang="en-US" dirty="0"/>
              <a:t>BDD Cucumber</a:t>
            </a:r>
          </a:p>
          <a:p>
            <a:pPr marL="457200" indent="-457200"/>
            <a:r>
              <a:rPr lang="en-US" dirty="0"/>
              <a:t>Project Object Model</a:t>
            </a:r>
          </a:p>
          <a:p>
            <a:pPr marL="457200" indent="-457200"/>
            <a:r>
              <a:rPr lang="en-US" dirty="0"/>
              <a:t>Extent Report</a:t>
            </a:r>
          </a:p>
          <a:p>
            <a:pPr marL="457200" indent="-457200"/>
            <a:r>
              <a:rPr lang="en-US" dirty="0"/>
              <a:t>HTML cucumber Report</a:t>
            </a:r>
          </a:p>
          <a:p>
            <a:pPr marL="457200" indent="-457200"/>
            <a:r>
              <a:rPr lang="en-US" dirty="0"/>
              <a:t>GitHub</a:t>
            </a:r>
          </a:p>
          <a:p>
            <a:pPr marL="457200" indent="-457200"/>
            <a:r>
              <a:rPr lang="en-US" dirty="0"/>
              <a:t>Jenkins</a:t>
            </a:r>
          </a:p>
        </p:txBody>
      </p:sp>
      <p:sp>
        <p:nvSpPr>
          <p:cNvPr id="4" name="Footer Placeholder 3">
            <a:extLst>
              <a:ext uri="{FF2B5EF4-FFF2-40B4-BE49-F238E27FC236}">
                <a16:creationId xmlns:a16="http://schemas.microsoft.com/office/drawing/2014/main" id="{1A9C0789-4140-1308-2EB2-EC54DD168547}"/>
              </a:ext>
            </a:extLst>
          </p:cNvPr>
          <p:cNvSpPr>
            <a:spLocks noGrp="1"/>
          </p:cNvSpPr>
          <p:nvPr>
            <p:ph type="ftr" sz="quarter" idx="11"/>
          </p:nvPr>
        </p:nvSpPr>
        <p:spPr>
          <a:xfrm>
            <a:off x="7244751"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A650A483-473A-4A92-7CC9-E7AD2B00C08B}"/>
              </a:ext>
            </a:extLst>
          </p:cNvPr>
          <p:cNvSpPr>
            <a:spLocks noGrp="1"/>
          </p:cNvSpPr>
          <p:nvPr>
            <p:ph type="sldNum" sz="quarter" idx="12"/>
          </p:nvPr>
        </p:nvSpPr>
        <p:spPr/>
        <p:txBody>
          <a:bodyPr/>
          <a:lstStyle/>
          <a:p>
            <a:fld id="{330EA680-D336-4FF7-8B7A-9848BB0A1C32}" type="slidenum">
              <a:rPr lang="en-GB" smtClean="0"/>
              <a:t>5</a:t>
            </a:fld>
            <a:endParaRPr lang="en-GB"/>
          </a:p>
        </p:txBody>
      </p:sp>
      <p:pic>
        <p:nvPicPr>
          <p:cNvPr id="7" name="Picture 6" descr="Logo&#10;&#10;Description automatically generated">
            <a:extLst>
              <a:ext uri="{FF2B5EF4-FFF2-40B4-BE49-F238E27FC236}">
                <a16:creationId xmlns:a16="http://schemas.microsoft.com/office/drawing/2014/main" id="{787ACAE7-7401-3ECB-4134-A76866C94325}"/>
              </a:ext>
            </a:extLst>
          </p:cNvPr>
          <p:cNvPicPr>
            <a:picLocks noChangeAspect="1"/>
          </p:cNvPicPr>
          <p:nvPr/>
        </p:nvPicPr>
        <p:blipFill>
          <a:blip r:embed="rId2"/>
          <a:stretch>
            <a:fillRect/>
          </a:stretch>
        </p:blipFill>
        <p:spPr>
          <a:xfrm>
            <a:off x="179358" y="6310582"/>
            <a:ext cx="647700" cy="419100"/>
          </a:xfrm>
          <a:prstGeom prst="rect">
            <a:avLst/>
          </a:prstGeom>
        </p:spPr>
      </p:pic>
    </p:spTree>
    <p:extLst>
      <p:ext uri="{BB962C8B-B14F-4D97-AF65-F5344CB8AC3E}">
        <p14:creationId xmlns:p14="http://schemas.microsoft.com/office/powerpoint/2010/main" val="176647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F0CA-C39D-9A73-A0D7-2A4BCA9DEE2D}"/>
              </a:ext>
            </a:extLst>
          </p:cNvPr>
          <p:cNvSpPr>
            <a:spLocks noGrp="1"/>
          </p:cNvSpPr>
          <p:nvPr>
            <p:ph type="title"/>
          </p:nvPr>
        </p:nvSpPr>
        <p:spPr/>
        <p:txBody>
          <a:bodyPr/>
          <a:lstStyle/>
          <a:p>
            <a:r>
              <a:rPr lang="en-US" dirty="0"/>
              <a:t>Project Design</a:t>
            </a:r>
          </a:p>
        </p:txBody>
      </p:sp>
      <p:sp>
        <p:nvSpPr>
          <p:cNvPr id="3" name="Content Placeholder 2">
            <a:extLst>
              <a:ext uri="{FF2B5EF4-FFF2-40B4-BE49-F238E27FC236}">
                <a16:creationId xmlns:a16="http://schemas.microsoft.com/office/drawing/2014/main" id="{A3ED9E5B-382B-26FC-DE18-71A730724406}"/>
              </a:ext>
            </a:extLst>
          </p:cNvPr>
          <p:cNvSpPr>
            <a:spLocks noGrp="1"/>
          </p:cNvSpPr>
          <p:nvPr>
            <p:ph idx="1"/>
          </p:nvPr>
        </p:nvSpPr>
        <p:spPr>
          <a:xfrm>
            <a:off x="838200" y="1825624"/>
            <a:ext cx="10515600" cy="3905325"/>
          </a:xfrm>
        </p:spPr>
        <p:txBody>
          <a:bodyPr vert="horz" lIns="91440" tIns="45720" rIns="91440" bIns="45720" rtlCol="0" anchor="t">
            <a:normAutofit/>
          </a:bodyPr>
          <a:lstStyle/>
          <a:p>
            <a:pPr algn="just">
              <a:buNone/>
            </a:pPr>
            <a:r>
              <a:rPr lang="en-US" sz="2400" dirty="0">
                <a:latin typeface="Arial"/>
                <a:cs typeface="Arial"/>
              </a:rPr>
              <a:t>•Behavior-Driven Development approach (BDD)</a:t>
            </a:r>
          </a:p>
          <a:p>
            <a:pPr algn="just">
              <a:buNone/>
            </a:pPr>
            <a:r>
              <a:rPr lang="en-US" sz="2400" dirty="0">
                <a:latin typeface="Arial"/>
                <a:cs typeface="Arial"/>
              </a:rPr>
              <a:t>•Page Object Model (POM)</a:t>
            </a:r>
          </a:p>
          <a:p>
            <a:pPr algn="just">
              <a:buNone/>
            </a:pPr>
            <a:r>
              <a:rPr lang="en-US" sz="2400" dirty="0">
                <a:latin typeface="Arial"/>
                <a:cs typeface="Arial"/>
              </a:rPr>
              <a:t>•Data-Driven approach</a:t>
            </a:r>
          </a:p>
          <a:p>
            <a:pPr algn="just">
              <a:buNone/>
            </a:pPr>
            <a:r>
              <a:rPr lang="en-US" sz="2400" dirty="0">
                <a:latin typeface="Arial"/>
                <a:cs typeface="Arial"/>
              </a:rPr>
              <a:t>•GitHub</a:t>
            </a:r>
          </a:p>
          <a:p>
            <a:pPr algn="just">
              <a:buNone/>
            </a:pPr>
            <a:r>
              <a:rPr lang="en-US" sz="2400" dirty="0">
                <a:latin typeface="Arial"/>
                <a:cs typeface="Arial"/>
              </a:rPr>
              <a:t>•Jenkin</a:t>
            </a:r>
          </a:p>
          <a:p>
            <a:pPr marL="0" indent="0" algn="just">
              <a:buNone/>
            </a:pPr>
            <a:endParaRPr lang="en-US" sz="2400" dirty="0">
              <a:latin typeface="Arial"/>
              <a:cs typeface="Arial"/>
            </a:endParaRPr>
          </a:p>
        </p:txBody>
      </p:sp>
      <p:sp>
        <p:nvSpPr>
          <p:cNvPr id="4" name="Footer Placeholder 3">
            <a:extLst>
              <a:ext uri="{FF2B5EF4-FFF2-40B4-BE49-F238E27FC236}">
                <a16:creationId xmlns:a16="http://schemas.microsoft.com/office/drawing/2014/main" id="{E5763676-F6C2-7EC4-9456-23ABA51163AB}"/>
              </a:ext>
            </a:extLst>
          </p:cNvPr>
          <p:cNvSpPr>
            <a:spLocks noGrp="1"/>
          </p:cNvSpPr>
          <p:nvPr>
            <p:ph type="ftr" sz="quarter" idx="11"/>
          </p:nvPr>
        </p:nvSpPr>
        <p:spPr>
          <a:xfrm>
            <a:off x="7244751"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BF20F602-BF0A-3784-353E-8418341390BD}"/>
              </a:ext>
            </a:extLst>
          </p:cNvPr>
          <p:cNvSpPr>
            <a:spLocks noGrp="1"/>
          </p:cNvSpPr>
          <p:nvPr>
            <p:ph type="sldNum" sz="quarter" idx="12"/>
          </p:nvPr>
        </p:nvSpPr>
        <p:spPr/>
        <p:txBody>
          <a:bodyPr/>
          <a:lstStyle/>
          <a:p>
            <a:fld id="{330EA680-D336-4FF7-8B7A-9848BB0A1C32}" type="slidenum">
              <a:rPr lang="en-GB" smtClean="0"/>
              <a:t>6</a:t>
            </a:fld>
            <a:endParaRPr lang="en-GB"/>
          </a:p>
        </p:txBody>
      </p:sp>
      <p:pic>
        <p:nvPicPr>
          <p:cNvPr id="7" name="Picture 6" descr="Logo&#10;&#10;Description automatically generated">
            <a:extLst>
              <a:ext uri="{FF2B5EF4-FFF2-40B4-BE49-F238E27FC236}">
                <a16:creationId xmlns:a16="http://schemas.microsoft.com/office/drawing/2014/main" id="{C83D5F26-C43A-D8D6-D90C-DB41FA1695EA}"/>
              </a:ext>
            </a:extLst>
          </p:cNvPr>
          <p:cNvPicPr>
            <a:picLocks noChangeAspect="1"/>
          </p:cNvPicPr>
          <p:nvPr/>
        </p:nvPicPr>
        <p:blipFill>
          <a:blip r:embed="rId2"/>
          <a:stretch>
            <a:fillRect/>
          </a:stretch>
        </p:blipFill>
        <p:spPr>
          <a:xfrm>
            <a:off x="179358" y="6310582"/>
            <a:ext cx="647700" cy="419100"/>
          </a:xfrm>
          <a:prstGeom prst="rect">
            <a:avLst/>
          </a:prstGeom>
        </p:spPr>
      </p:pic>
    </p:spTree>
    <p:extLst>
      <p:ext uri="{BB962C8B-B14F-4D97-AF65-F5344CB8AC3E}">
        <p14:creationId xmlns:p14="http://schemas.microsoft.com/office/powerpoint/2010/main" val="155805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251C-638C-8CB1-A8EB-69E023586F9B}"/>
              </a:ext>
            </a:extLst>
          </p:cNvPr>
          <p:cNvSpPr>
            <a:spLocks noGrp="1"/>
          </p:cNvSpPr>
          <p:nvPr>
            <p:ph type="title"/>
          </p:nvPr>
        </p:nvSpPr>
        <p:spPr>
          <a:xfrm>
            <a:off x="689344" y="-88182"/>
            <a:ext cx="10515600" cy="1325563"/>
          </a:xfrm>
        </p:spPr>
        <p:txBody>
          <a:bodyPr/>
          <a:lstStyle/>
          <a:p>
            <a:r>
              <a:rPr lang="en-US" dirty="0"/>
              <a:t>BDD Cucumber with Page Object Model</a:t>
            </a:r>
          </a:p>
        </p:txBody>
      </p:sp>
      <p:sp>
        <p:nvSpPr>
          <p:cNvPr id="3" name="Content Placeholder 2">
            <a:extLst>
              <a:ext uri="{FF2B5EF4-FFF2-40B4-BE49-F238E27FC236}">
                <a16:creationId xmlns:a16="http://schemas.microsoft.com/office/drawing/2014/main" id="{BB4EC1D8-1E08-CB50-6167-674BFE47161B}"/>
              </a:ext>
            </a:extLst>
          </p:cNvPr>
          <p:cNvSpPr>
            <a:spLocks noGrp="1"/>
          </p:cNvSpPr>
          <p:nvPr>
            <p:ph idx="1"/>
          </p:nvPr>
        </p:nvSpPr>
        <p:spPr>
          <a:xfrm>
            <a:off x="838200" y="1159060"/>
            <a:ext cx="10515600" cy="5124340"/>
          </a:xfrm>
        </p:spPr>
        <p:txBody>
          <a:bodyPr vert="horz" lIns="91440" tIns="45720" rIns="91440" bIns="45720" rtlCol="0" anchor="t">
            <a:normAutofit fontScale="92500" lnSpcReduction="20000"/>
          </a:bodyPr>
          <a:lstStyle/>
          <a:p>
            <a:r>
              <a:rPr lang="en-US" dirty="0"/>
              <a:t>BDD(Behavior Driven Development)</a:t>
            </a:r>
          </a:p>
          <a:p>
            <a:pPr marL="0" indent="0">
              <a:buNone/>
            </a:pPr>
            <a:r>
              <a:rPr lang="en-US" dirty="0"/>
              <a:t> BDD is a software development approach that focuses on defining the behavior of an application from the user's perspective using simple, natural language. Uses Gherkin Syntax to write test scenarios</a:t>
            </a:r>
          </a:p>
          <a:p>
            <a:pPr marL="0" indent="0">
              <a:buNone/>
            </a:pPr>
            <a:endParaRPr lang="en-US" dirty="0"/>
          </a:p>
          <a:p>
            <a:r>
              <a:rPr lang="en-US" dirty="0"/>
              <a:t>CUCUMBER</a:t>
            </a:r>
          </a:p>
          <a:p>
            <a:pPr marL="0" indent="0">
              <a:buNone/>
            </a:pPr>
            <a:r>
              <a:rPr lang="en-US" dirty="0"/>
              <a:t>It is a BDD tool that lets you write test cases in plain English using Gherkin syntax. It Connects those steps to actual code that performs actions</a:t>
            </a:r>
          </a:p>
          <a:p>
            <a:pPr marL="0" indent="0">
              <a:buNone/>
            </a:pPr>
            <a:endParaRPr lang="en-US" dirty="0"/>
          </a:p>
          <a:p>
            <a:r>
              <a:rPr lang="en-US" dirty="0"/>
              <a:t>PAGE OBJECT MODEL(POM)</a:t>
            </a:r>
          </a:p>
          <a:p>
            <a:pPr marL="0" indent="0">
              <a:buNone/>
            </a:pPr>
            <a:r>
              <a:rPr lang="en-US" dirty="0"/>
              <a:t>It is a design pattern used in Selenium test automation frameworks to create an object repository for web elements. It enhances code reusability, readability and </a:t>
            </a:r>
            <a:r>
              <a:rPr lang="en-US" dirty="0" err="1"/>
              <a:t>mantainability</a:t>
            </a:r>
            <a:r>
              <a:rPr lang="en-US" dirty="0"/>
              <a:t>. </a:t>
            </a:r>
          </a:p>
        </p:txBody>
      </p:sp>
      <p:sp>
        <p:nvSpPr>
          <p:cNvPr id="4" name="Footer Placeholder 3">
            <a:extLst>
              <a:ext uri="{FF2B5EF4-FFF2-40B4-BE49-F238E27FC236}">
                <a16:creationId xmlns:a16="http://schemas.microsoft.com/office/drawing/2014/main" id="{7676D162-AB64-D6E0-C670-5244FBD70218}"/>
              </a:ext>
            </a:extLst>
          </p:cNvPr>
          <p:cNvSpPr>
            <a:spLocks noGrp="1"/>
          </p:cNvSpPr>
          <p:nvPr>
            <p:ph type="ftr" sz="quarter" idx="11"/>
          </p:nvPr>
        </p:nvSpPr>
        <p:spPr/>
        <p:txBody>
          <a:bodyPr/>
          <a:lstStyle/>
          <a:p>
            <a:r>
              <a:rPr lang="en-GB"/>
              <a:t>  2025 - RPS Consulting all rights reserved​</a:t>
            </a:r>
          </a:p>
        </p:txBody>
      </p:sp>
      <p:sp>
        <p:nvSpPr>
          <p:cNvPr id="5" name="Slide Number Placeholder 4">
            <a:extLst>
              <a:ext uri="{FF2B5EF4-FFF2-40B4-BE49-F238E27FC236}">
                <a16:creationId xmlns:a16="http://schemas.microsoft.com/office/drawing/2014/main" id="{F60CDB1C-3D74-34D7-8FAB-9723FD563F2E}"/>
              </a:ext>
            </a:extLst>
          </p:cNvPr>
          <p:cNvSpPr>
            <a:spLocks noGrp="1"/>
          </p:cNvSpPr>
          <p:nvPr>
            <p:ph type="sldNum" sz="quarter" idx="12"/>
          </p:nvPr>
        </p:nvSpPr>
        <p:spPr/>
        <p:txBody>
          <a:bodyPr/>
          <a:lstStyle/>
          <a:p>
            <a:fld id="{330EA680-D336-4FF7-8B7A-9848BB0A1C32}" type="slidenum">
              <a:rPr lang="en-GB" smtClean="0"/>
              <a:t>7</a:t>
            </a:fld>
            <a:endParaRPr lang="en-GB"/>
          </a:p>
        </p:txBody>
      </p:sp>
    </p:spTree>
    <p:extLst>
      <p:ext uri="{BB962C8B-B14F-4D97-AF65-F5344CB8AC3E}">
        <p14:creationId xmlns:p14="http://schemas.microsoft.com/office/powerpoint/2010/main" val="258166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2D9D-6F0B-11CE-5D14-BCA5B4DCCC32}"/>
              </a:ext>
            </a:extLst>
          </p:cNvPr>
          <p:cNvSpPr>
            <a:spLocks noGrp="1"/>
          </p:cNvSpPr>
          <p:nvPr>
            <p:ph type="title"/>
          </p:nvPr>
        </p:nvSpPr>
        <p:spPr>
          <a:xfrm>
            <a:off x="838200" y="-113341"/>
            <a:ext cx="10515600" cy="1325563"/>
          </a:xfrm>
        </p:spPr>
        <p:txBody>
          <a:bodyPr/>
          <a:lstStyle/>
          <a:p>
            <a:r>
              <a:rPr lang="en-US" dirty="0"/>
              <a:t>Project Structure of </a:t>
            </a:r>
            <a:r>
              <a:rPr lang="en-US" dirty="0" err="1"/>
              <a:t>Demowebshop_BDD</a:t>
            </a:r>
          </a:p>
        </p:txBody>
      </p:sp>
      <p:sp>
        <p:nvSpPr>
          <p:cNvPr id="5" name="Footer Placeholder 4">
            <a:extLst>
              <a:ext uri="{FF2B5EF4-FFF2-40B4-BE49-F238E27FC236}">
                <a16:creationId xmlns:a16="http://schemas.microsoft.com/office/drawing/2014/main" id="{92D61C9A-FA37-0488-83D0-AB055CE33D2A}"/>
              </a:ext>
            </a:extLst>
          </p:cNvPr>
          <p:cNvSpPr>
            <a:spLocks noGrp="1"/>
          </p:cNvSpPr>
          <p:nvPr>
            <p:ph type="ftr" sz="quarter" idx="11"/>
          </p:nvPr>
        </p:nvSpPr>
        <p:spPr>
          <a:xfrm>
            <a:off x="7561053" y="6298841"/>
            <a:ext cx="4114800" cy="365125"/>
          </a:xfrm>
        </p:spPr>
        <p:txBody>
          <a:bodyPr/>
          <a:lstStyle/>
          <a:p>
            <a:r>
              <a:rPr lang="en-GB" dirty="0">
                <a:solidFill>
                  <a:srgbClr val="0070C0"/>
                </a:solidFill>
              </a:rPr>
              <a:t>  2025 - RPS Consulting all rights reserved​</a:t>
            </a:r>
          </a:p>
        </p:txBody>
      </p:sp>
      <p:sp>
        <p:nvSpPr>
          <p:cNvPr id="6" name="Slide Number Placeholder 5">
            <a:extLst>
              <a:ext uri="{FF2B5EF4-FFF2-40B4-BE49-F238E27FC236}">
                <a16:creationId xmlns:a16="http://schemas.microsoft.com/office/drawing/2014/main" id="{0125CA2A-3B0B-6B85-63BF-8FA60835F27E}"/>
              </a:ext>
            </a:extLst>
          </p:cNvPr>
          <p:cNvSpPr>
            <a:spLocks noGrp="1"/>
          </p:cNvSpPr>
          <p:nvPr>
            <p:ph type="sldNum" sz="quarter" idx="12"/>
          </p:nvPr>
        </p:nvSpPr>
        <p:spPr/>
        <p:txBody>
          <a:bodyPr/>
          <a:lstStyle/>
          <a:p>
            <a:fld id="{330EA680-D336-4FF7-8B7A-9848BB0A1C32}" type="slidenum">
              <a:rPr lang="en-GB" smtClean="0"/>
              <a:t>8</a:t>
            </a:fld>
            <a:endParaRPr lang="en-GB"/>
          </a:p>
        </p:txBody>
      </p:sp>
      <p:pic>
        <p:nvPicPr>
          <p:cNvPr id="8" name="Picture 7" descr="Logo&#10;&#10;Description automatically generated">
            <a:extLst>
              <a:ext uri="{FF2B5EF4-FFF2-40B4-BE49-F238E27FC236}">
                <a16:creationId xmlns:a16="http://schemas.microsoft.com/office/drawing/2014/main" id="{BE9FAB05-DC80-F443-B59A-B7AF3F173C4C}"/>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13" name="Content Placeholder 12" descr="A screenshot of a computer program&#10;&#10;AI-generated content may be incorrect.">
            <a:extLst>
              <a:ext uri="{FF2B5EF4-FFF2-40B4-BE49-F238E27FC236}">
                <a16:creationId xmlns:a16="http://schemas.microsoft.com/office/drawing/2014/main" id="{D5D26694-5F3E-891D-C527-2716A6D72C7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668772" y="1092064"/>
            <a:ext cx="2280249" cy="5428068"/>
          </a:xfrm>
        </p:spPr>
      </p:pic>
      <p:pic>
        <p:nvPicPr>
          <p:cNvPr id="15" name="Content Placeholder 14" descr="A screenshot of a computer&#10;&#10;AI-generated content may be incorrect.">
            <a:extLst>
              <a:ext uri="{FF2B5EF4-FFF2-40B4-BE49-F238E27FC236}">
                <a16:creationId xmlns:a16="http://schemas.microsoft.com/office/drawing/2014/main" id="{361671E9-04C4-A2EA-B442-73ACE87370BE}"/>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342627" y="1053335"/>
            <a:ext cx="2743200" cy="5428068"/>
          </a:xfrm>
        </p:spPr>
      </p:pic>
    </p:spTree>
    <p:extLst>
      <p:ext uri="{BB962C8B-B14F-4D97-AF65-F5344CB8AC3E}">
        <p14:creationId xmlns:p14="http://schemas.microsoft.com/office/powerpoint/2010/main" val="262841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11B9-37EB-F88E-8746-1184C5060B71}"/>
              </a:ext>
            </a:extLst>
          </p:cNvPr>
          <p:cNvSpPr>
            <a:spLocks noGrp="1"/>
          </p:cNvSpPr>
          <p:nvPr>
            <p:ph type="title"/>
          </p:nvPr>
        </p:nvSpPr>
        <p:spPr/>
        <p:txBody>
          <a:bodyPr/>
          <a:lstStyle/>
          <a:p>
            <a:r>
              <a:rPr lang="en-US" dirty="0"/>
              <a:t>Screenshot of </a:t>
            </a:r>
            <a:r>
              <a:rPr lang="en-US" dirty="0" err="1"/>
              <a:t>AccountCreation.feature</a:t>
            </a:r>
            <a:endParaRPr lang="en-US" dirty="0"/>
          </a:p>
        </p:txBody>
      </p:sp>
      <p:sp>
        <p:nvSpPr>
          <p:cNvPr id="4" name="Footer Placeholder 3">
            <a:extLst>
              <a:ext uri="{FF2B5EF4-FFF2-40B4-BE49-F238E27FC236}">
                <a16:creationId xmlns:a16="http://schemas.microsoft.com/office/drawing/2014/main" id="{48A19ED1-D13F-DAC6-F2C8-2CC4A082080C}"/>
              </a:ext>
            </a:extLst>
          </p:cNvPr>
          <p:cNvSpPr>
            <a:spLocks noGrp="1"/>
          </p:cNvSpPr>
          <p:nvPr>
            <p:ph type="ftr" sz="quarter" idx="11"/>
          </p:nvPr>
        </p:nvSpPr>
        <p:spPr>
          <a:xfrm>
            <a:off x="7489166" y="6356350"/>
            <a:ext cx="4114800" cy="365125"/>
          </a:xfrm>
        </p:spPr>
        <p:txBody>
          <a:bodyPr/>
          <a:lstStyle/>
          <a:p>
            <a:r>
              <a:rPr lang="en-GB" dirty="0">
                <a:solidFill>
                  <a:srgbClr val="0070C0"/>
                </a:solidFill>
              </a:rPr>
              <a:t>  2025 - RPS Consulting all rights reserved​</a:t>
            </a:r>
          </a:p>
        </p:txBody>
      </p:sp>
      <p:sp>
        <p:nvSpPr>
          <p:cNvPr id="5" name="Slide Number Placeholder 4">
            <a:extLst>
              <a:ext uri="{FF2B5EF4-FFF2-40B4-BE49-F238E27FC236}">
                <a16:creationId xmlns:a16="http://schemas.microsoft.com/office/drawing/2014/main" id="{C987E28F-1291-8400-5439-92EDF15CA337}"/>
              </a:ext>
            </a:extLst>
          </p:cNvPr>
          <p:cNvSpPr>
            <a:spLocks noGrp="1"/>
          </p:cNvSpPr>
          <p:nvPr>
            <p:ph type="sldNum" sz="quarter" idx="12"/>
          </p:nvPr>
        </p:nvSpPr>
        <p:spPr/>
        <p:txBody>
          <a:bodyPr/>
          <a:lstStyle/>
          <a:p>
            <a:fld id="{330EA680-D336-4FF7-8B7A-9848BB0A1C32}" type="slidenum">
              <a:rPr lang="en-GB" smtClean="0"/>
              <a:t>9</a:t>
            </a:fld>
            <a:endParaRPr lang="en-GB"/>
          </a:p>
        </p:txBody>
      </p:sp>
      <p:pic>
        <p:nvPicPr>
          <p:cNvPr id="7" name="Picture 6" descr="Logo&#10;&#10;Description automatically generated">
            <a:extLst>
              <a:ext uri="{FF2B5EF4-FFF2-40B4-BE49-F238E27FC236}">
                <a16:creationId xmlns:a16="http://schemas.microsoft.com/office/drawing/2014/main" id="{C8AB2B6D-7672-143B-E661-E2326F789793}"/>
              </a:ext>
            </a:extLst>
          </p:cNvPr>
          <p:cNvPicPr>
            <a:picLocks noChangeAspect="1"/>
          </p:cNvPicPr>
          <p:nvPr/>
        </p:nvPicPr>
        <p:blipFill>
          <a:blip r:embed="rId2"/>
          <a:stretch>
            <a:fillRect/>
          </a:stretch>
        </p:blipFill>
        <p:spPr>
          <a:xfrm>
            <a:off x="179358" y="6310582"/>
            <a:ext cx="647700" cy="419100"/>
          </a:xfrm>
          <a:prstGeom prst="rect">
            <a:avLst/>
          </a:prstGeom>
        </p:spPr>
      </p:pic>
      <p:pic>
        <p:nvPicPr>
          <p:cNvPr id="10" name="Content Placeholder 9" descr="A computer screen shot of a computer program&#10;&#10;AI-generated content may be incorrect.">
            <a:extLst>
              <a:ext uri="{FF2B5EF4-FFF2-40B4-BE49-F238E27FC236}">
                <a16:creationId xmlns:a16="http://schemas.microsoft.com/office/drawing/2014/main" id="{881C97AD-CFC7-D4BE-2138-F034A6DA3E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8572" y="1834301"/>
            <a:ext cx="9354856" cy="3972479"/>
          </a:xfrm>
        </p:spPr>
      </p:pic>
    </p:spTree>
    <p:extLst>
      <p:ext uri="{BB962C8B-B14F-4D97-AF65-F5344CB8AC3E}">
        <p14:creationId xmlns:p14="http://schemas.microsoft.com/office/powerpoint/2010/main" val="374368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790</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Bookman Old Style</vt:lpstr>
      <vt:lpstr>Trebuchet MS</vt:lpstr>
      <vt:lpstr>office theme</vt:lpstr>
      <vt:lpstr>PowerPoint Presentation</vt:lpstr>
      <vt:lpstr>Table of Contents</vt:lpstr>
      <vt:lpstr>Project Overview</vt:lpstr>
      <vt:lpstr>DemoWebShop</vt:lpstr>
      <vt:lpstr>Tools and Techniques</vt:lpstr>
      <vt:lpstr>Project Design</vt:lpstr>
      <vt:lpstr>BDD Cucumber with Page Object Model</vt:lpstr>
      <vt:lpstr>Project Structure of Demowebshop_BDD</vt:lpstr>
      <vt:lpstr>Screenshot of AccountCreation.feature</vt:lpstr>
      <vt:lpstr>Screenshot of AccountCreationSteps.java</vt:lpstr>
      <vt:lpstr>Screenshot of AccountCreationSteps.java</vt:lpstr>
      <vt:lpstr>Screenshot of TestRunner file</vt:lpstr>
      <vt:lpstr>Screenshot of Extent Report</vt:lpstr>
      <vt:lpstr>Screenshot of Cucumber Report</vt:lpstr>
      <vt:lpstr>Reqres_API_Rest_Assured</vt:lpstr>
      <vt:lpstr>Project Structure Rest_Assured</vt:lpstr>
      <vt:lpstr>Screehshot of CRUD.feature</vt:lpstr>
      <vt:lpstr>Screenshot of CRUDSteps</vt:lpstr>
      <vt:lpstr>Screenshot of TestRunner File</vt:lpstr>
      <vt:lpstr>Screenshot of Cucumber Report</vt:lpstr>
      <vt:lpstr>GitHub Screenshot</vt:lpstr>
      <vt:lpstr>Jenkins Screenshot</vt:lpstr>
      <vt:lpstr>Jenkins Screenshot</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RUDWAJ KORISHETTY</cp:lastModifiedBy>
  <cp:revision>358</cp:revision>
  <dcterms:created xsi:type="dcterms:W3CDTF">2013-07-15T20:26:40Z</dcterms:created>
  <dcterms:modified xsi:type="dcterms:W3CDTF">2025-06-14T02:42:32Z</dcterms:modified>
</cp:coreProperties>
</file>