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37AF-98F9-E9B5-FB84-631AF14F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BDE95-525C-125B-B54C-DE3AA0660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160A7-6377-1A90-D7D3-F0152120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23642-9C21-E165-3514-544594A1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95E59-786F-A51E-69AA-F8AA5A12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8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842A-7481-D75B-5A7A-9AFBC104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53AA1-F1EB-349F-2125-9B6F2A93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E9122-6730-94B9-07AA-B4A88DB2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0C794-A803-972F-5C73-194F0C6F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85C77-3D2B-7E4F-BCD2-1A97FA3A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3234BE-47E1-4638-204C-5208A4A79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A0351-0902-8932-BED9-BCB67371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62EC2-4681-D110-8F1D-0E37E5ED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DA86A-D5A2-F8AB-5AAC-C481BC74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05A7-08CE-A85E-C8B5-6633D6A8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9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A0C70-A5E0-8910-9E99-26CF2876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E5F11-0D4B-7539-D8BA-21931AAB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7FE75-7119-9E61-9D44-661CA22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358E4-EC6A-C866-9851-937F777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78F1C-747A-25A0-2BFA-025858B1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A476C-5F26-396A-D93E-754B3219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3C926-E073-D68D-F814-579E6B99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559B2-A94E-DCC8-5D5D-903A30F4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4C3D4-B0A9-E3A4-79F0-E0922711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98A68-170D-556B-9E45-1FAC9F1E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EC7DA-A77B-843C-E985-376973CF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775F6-28BD-583B-5338-DCAC8398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89D0C-AC0B-F4A4-4AA6-9C96C647A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D5908-8FDB-C6E3-7839-2D871861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83258-2CEF-76B6-6824-83FBFD8E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D0EC2-4F7B-4E55-695E-872D7905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6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D65AA-73B9-FA9E-C7B4-02255FB9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BFFC5-1292-6271-67D7-D5E432547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CA56CC-5A3F-2976-82CA-B5EA6D0C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ABE1E-90F6-F1B5-5BF3-92AA2EFE3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2F0B77-8B65-FC5E-F32D-BC4BAD1DF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CF48A0-FFC6-A36D-AD90-CA749026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0EE529-010C-D737-74E3-87D858E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52E7-C099-B7D8-5656-F2825630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AE12-83F7-022B-1564-4EFB0337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03486-49B8-2D6E-69FD-5EB00DE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224106-93EA-560D-3358-BF4806A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6AAC7-7FC3-A6B8-F474-9012319B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F46F4-1B6D-B260-30E3-9108F3F0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FF48C-A17C-9B44-58CA-B7B23E7B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64530-4CB7-79DB-295C-65E38909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5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7CC3-201D-4F35-6739-ED0A72E9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D7C70-E4A6-B5B7-D76F-7A03EE0C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B01A44-D07D-7616-0060-A42FD37B6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A9003-74E5-0D10-2E13-9EB617A9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19DA8-DCE7-0369-0198-D6702592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73B3A-F364-EBC6-FE13-82C9F639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6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4C270-F8BF-482C-A542-15190472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BCBEE-8B31-5B8C-53B6-6E1E8AA1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57E8F-70F6-15C3-83E5-8DD839FD3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8A168-1DB0-7CF7-41B4-4D8982BE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B868D-D4C5-95A7-1577-9630D0A9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B7A47-6635-62DC-449F-BB6D1F0D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F7C1C9-EDE5-6145-92BC-BB7A7DFE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1686A-FC09-B982-8A49-A69D910BC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A5B1C-8CF1-E804-1F7E-653C8163D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EBC9-726C-4F32-B1FC-75DB518C407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2F104-BA9F-68C5-3FFB-E034CDDA4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6340F-AB0E-A370-90A3-BC2409CE7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3AA9-87CD-4EC1-AA7B-EF4446304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89F78-A04F-B61B-2CB9-E0BB46C16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44AB-099E-09E0-5239-6EE0B1E6A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1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611D-61D5-C17C-3872-2E46FE421E4B}"/>
              </a:ext>
            </a:extLst>
          </p:cNvPr>
          <p:cNvSpPr/>
          <p:nvPr/>
        </p:nvSpPr>
        <p:spPr>
          <a:xfrm>
            <a:off x="3211957" y="1205244"/>
            <a:ext cx="1322100" cy="481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카메라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캡쳐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B6515F3-C3F1-0A5D-5C62-D6DA74824F2C}"/>
              </a:ext>
            </a:extLst>
          </p:cNvPr>
          <p:cNvSpPr/>
          <p:nvPr/>
        </p:nvSpPr>
        <p:spPr>
          <a:xfrm>
            <a:off x="3538292" y="292015"/>
            <a:ext cx="669430" cy="669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1E4E3E-40DE-A2FE-1C3C-5E017C3E7F4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873007" y="961445"/>
            <a:ext cx="0" cy="243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1EC2525-7EBB-B5A5-263A-633C1001796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3873007" y="1687001"/>
            <a:ext cx="0" cy="243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B23A84-2834-6EB5-1873-D733BBD20441}"/>
              </a:ext>
            </a:extLst>
          </p:cNvPr>
          <p:cNvSpPr/>
          <p:nvPr/>
        </p:nvSpPr>
        <p:spPr>
          <a:xfrm>
            <a:off x="3211957" y="1930800"/>
            <a:ext cx="1322100" cy="481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자세분석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99F83A-FE12-34D9-B1BF-36311E8671E0}"/>
              </a:ext>
            </a:extLst>
          </p:cNvPr>
          <p:cNvSpPr/>
          <p:nvPr/>
        </p:nvSpPr>
        <p:spPr>
          <a:xfrm>
            <a:off x="3211957" y="2656356"/>
            <a:ext cx="1322100" cy="481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관절 각도계산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9A3891-1D99-2379-C200-12EED0C6A49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3873007" y="2412557"/>
            <a:ext cx="0" cy="243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4D65C2A1-41BB-0E50-A445-98BF3A6D589A}"/>
              </a:ext>
            </a:extLst>
          </p:cNvPr>
          <p:cNvSpPr/>
          <p:nvPr/>
        </p:nvSpPr>
        <p:spPr>
          <a:xfrm>
            <a:off x="3116367" y="3401501"/>
            <a:ext cx="1513280" cy="6261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각관절각도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오차범위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478015-E483-F078-42BC-D0EF17F05C4A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3873007" y="3138113"/>
            <a:ext cx="0" cy="26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11721829-6544-BBA8-24D7-C51F42637E47}"/>
              </a:ext>
            </a:extLst>
          </p:cNvPr>
          <p:cNvSpPr/>
          <p:nvPr/>
        </p:nvSpPr>
        <p:spPr>
          <a:xfrm>
            <a:off x="3116367" y="4285792"/>
            <a:ext cx="1513280" cy="6261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초간 유지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56A161F-7E6E-B3F3-B0A4-BF88B24694C3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3868526" y="4911957"/>
            <a:ext cx="4481" cy="228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16A5157-4682-7AB4-8EB3-32BDE49F4F68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873007" y="4027666"/>
            <a:ext cx="0" cy="25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C61DF3-47CF-3109-D7C7-41B7FB9AFC23}"/>
              </a:ext>
            </a:extLst>
          </p:cNvPr>
          <p:cNvSpPr/>
          <p:nvPr/>
        </p:nvSpPr>
        <p:spPr>
          <a:xfrm>
            <a:off x="3207476" y="5140264"/>
            <a:ext cx="1322100" cy="481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성공 메시지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C19ED5-376D-27AC-8F07-EC788A38C40F}"/>
              </a:ext>
            </a:extLst>
          </p:cNvPr>
          <p:cNvSpPr txBox="1"/>
          <p:nvPr/>
        </p:nvSpPr>
        <p:spPr>
          <a:xfrm>
            <a:off x="3261556" y="4852613"/>
            <a:ext cx="552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92CCDD-9BD1-9A8A-3908-B9F12C69ADF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534057" y="1446122"/>
            <a:ext cx="8761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4622A6E-8F9C-FDC2-C848-844405AFFE4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629647" y="1446122"/>
            <a:ext cx="780552" cy="31527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3A79B7F-C816-119E-2BB2-1ED670E598C5}"/>
              </a:ext>
            </a:extLst>
          </p:cNvPr>
          <p:cNvCxnSpPr>
            <a:cxnSpLocks/>
          </p:cNvCxnSpPr>
          <p:nvPr/>
        </p:nvCxnSpPr>
        <p:spPr>
          <a:xfrm flipV="1">
            <a:off x="4629647" y="3708838"/>
            <a:ext cx="78055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61C6BC-A2BC-3D4F-ED32-B07999B7A67D}"/>
              </a:ext>
            </a:extLst>
          </p:cNvPr>
          <p:cNvSpPr txBox="1"/>
          <p:nvPr/>
        </p:nvSpPr>
        <p:spPr>
          <a:xfrm>
            <a:off x="4529576" y="4292204"/>
            <a:ext cx="780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아니오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C415EE-80FB-BC19-60C7-D4A013514DAB}"/>
              </a:ext>
            </a:extLst>
          </p:cNvPr>
          <p:cNvSpPr txBox="1"/>
          <p:nvPr/>
        </p:nvSpPr>
        <p:spPr>
          <a:xfrm>
            <a:off x="4529576" y="3399772"/>
            <a:ext cx="780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아니오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F3AF79-4EAF-3D7B-D523-6DBBAA317E18}"/>
              </a:ext>
            </a:extLst>
          </p:cNvPr>
          <p:cNvSpPr txBox="1"/>
          <p:nvPr/>
        </p:nvSpPr>
        <p:spPr>
          <a:xfrm>
            <a:off x="3261556" y="4027666"/>
            <a:ext cx="552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D404A18-2603-CE5A-F41B-69DA11D8AEF7}"/>
              </a:ext>
            </a:extLst>
          </p:cNvPr>
          <p:cNvSpPr/>
          <p:nvPr/>
        </p:nvSpPr>
        <p:spPr>
          <a:xfrm>
            <a:off x="3538292" y="5850328"/>
            <a:ext cx="669430" cy="669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B726AE4-61DD-E64F-4E03-17A01764ABB3}"/>
              </a:ext>
            </a:extLst>
          </p:cNvPr>
          <p:cNvCxnSpPr>
            <a:cxnSpLocks/>
            <a:stCxn id="39" idx="2"/>
            <a:endCxn id="84" idx="0"/>
          </p:cNvCxnSpPr>
          <p:nvPr/>
        </p:nvCxnSpPr>
        <p:spPr>
          <a:xfrm>
            <a:off x="3868526" y="5622021"/>
            <a:ext cx="4481" cy="228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9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Michael</dc:creator>
  <cp:lastModifiedBy>Kim Michael</cp:lastModifiedBy>
  <cp:revision>1</cp:revision>
  <dcterms:created xsi:type="dcterms:W3CDTF">2022-09-06T00:43:36Z</dcterms:created>
  <dcterms:modified xsi:type="dcterms:W3CDTF">2022-09-06T00:43:36Z</dcterms:modified>
</cp:coreProperties>
</file>