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58" r:id="rId7"/>
    <p:sldId id="259" r:id="rId8"/>
    <p:sldId id="260" r:id="rId9"/>
    <p:sldId id="261" r:id="rId10"/>
    <p:sldId id="262"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226C9-D6ED-0744-2413-EE53223F4543}" v="182" dt="2021-05-30T17:03:05.75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FAD807-2720-447D-83BC-690E38160C3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CDDCF2D-7BFD-4FC6-B32F-28D339270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B15F172-79F3-40DB-A93E-DB39B6F6809E}"/>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5" name="바닥글 개체 틀 4">
            <a:extLst>
              <a:ext uri="{FF2B5EF4-FFF2-40B4-BE49-F238E27FC236}">
                <a16:creationId xmlns:a16="http://schemas.microsoft.com/office/drawing/2014/main" id="{981B06D0-A153-499A-9188-C8FC02A47F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01A36D0-9945-4138-93FF-8959FBE8BD25}"/>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304837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A76E46-DB27-4C66-B609-617710E367B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2691A3B-2D0E-4DF0-8C14-141B5232E20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6067F9B-3A6A-4B14-9540-937D3B58E9BA}"/>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5" name="바닥글 개체 틀 4">
            <a:extLst>
              <a:ext uri="{FF2B5EF4-FFF2-40B4-BE49-F238E27FC236}">
                <a16:creationId xmlns:a16="http://schemas.microsoft.com/office/drawing/2014/main" id="{BFB85A09-0913-41C7-8090-669928A3320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AE6CC6-1AA2-4A92-8AD0-2A750F2996F5}"/>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183384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3A5FF9A-D73B-4BF5-BF7B-DE9D6742F4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9CB165B-0E0D-4398-B748-36B0A5154FC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85FD48-1BEC-4593-B8AB-2C29FC3856CB}"/>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5" name="바닥글 개체 틀 4">
            <a:extLst>
              <a:ext uri="{FF2B5EF4-FFF2-40B4-BE49-F238E27FC236}">
                <a16:creationId xmlns:a16="http://schemas.microsoft.com/office/drawing/2014/main" id="{F702E20D-76C3-4F41-A5CA-21F9A613EE8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2888C2-E16B-4A56-AA99-8ED1176E5D45}"/>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298400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54599A-A2C4-4C7B-B3C5-ED3D639B273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95FEB74-1D71-41F7-B6D3-C124123EA84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78CCCDB-D305-4CEA-9408-47ED6D033961}"/>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5" name="바닥글 개체 틀 4">
            <a:extLst>
              <a:ext uri="{FF2B5EF4-FFF2-40B4-BE49-F238E27FC236}">
                <a16:creationId xmlns:a16="http://schemas.microsoft.com/office/drawing/2014/main" id="{C4B445DC-C58E-4734-9A70-7D6240F121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D8AEFE-0C8D-4DD2-BE74-7C805843AC2A}"/>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407757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C193E1-E3C6-40CF-B0E2-34753EE1927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80930E4-F0F3-4A4D-B47F-4FF22D266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716A221-A0CC-4F58-A2A7-720CC3B814F2}"/>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5" name="바닥글 개체 틀 4">
            <a:extLst>
              <a:ext uri="{FF2B5EF4-FFF2-40B4-BE49-F238E27FC236}">
                <a16:creationId xmlns:a16="http://schemas.microsoft.com/office/drawing/2014/main" id="{FCEE9DAA-50FA-4A11-B362-FA8B19B66C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3C9B8A7-BCE4-482B-93F0-240F3F83785A}"/>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214247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07F769-3316-40EC-8CA7-9BF9648CE82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68E302A-E9B3-4282-A64A-67864DC123B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77C5219-9E72-48FE-AE9E-C5550E59009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9AF6FB0-E72B-4E46-BB54-091C2AE78B68}"/>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6" name="바닥글 개체 틀 5">
            <a:extLst>
              <a:ext uri="{FF2B5EF4-FFF2-40B4-BE49-F238E27FC236}">
                <a16:creationId xmlns:a16="http://schemas.microsoft.com/office/drawing/2014/main" id="{354F1C48-9E48-4F45-A5D3-CB0EA1A25CB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0E83B44-8715-4010-9358-C1A505BB16B4}"/>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7080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E04FF4-7081-46F3-8390-19B75148C2B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80D2EBC-A226-4F02-A072-D945CF304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27AB248-60F6-4512-8D7C-458B2650D2A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29B0185-7E9B-4492-B359-92AAE4158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FCA6912-3B08-467B-B124-1FAE153730A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E6C86E4-D1FE-46B1-9EF5-CFBC23F8FA89}"/>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8" name="바닥글 개체 틀 7">
            <a:extLst>
              <a:ext uri="{FF2B5EF4-FFF2-40B4-BE49-F238E27FC236}">
                <a16:creationId xmlns:a16="http://schemas.microsoft.com/office/drawing/2014/main" id="{7F5CAF1B-B6CD-433F-A287-021D77D9C08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07128E5-8CB2-433B-A1E1-29D4E0541441}"/>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419973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1BB2BD-453C-4EBB-81F5-912979E7DD4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1A467B4-D88F-4C65-A7B4-9E0FD5D5DE95}"/>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4" name="바닥글 개체 틀 3">
            <a:extLst>
              <a:ext uri="{FF2B5EF4-FFF2-40B4-BE49-F238E27FC236}">
                <a16:creationId xmlns:a16="http://schemas.microsoft.com/office/drawing/2014/main" id="{74AA09CD-3F5F-4143-9DF6-5891A3FDD7E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2D668D0-28B1-4DAF-89CA-7478544921C6}"/>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265264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E7EE23F-072E-405C-B4E2-6B248590375E}"/>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3" name="바닥글 개체 틀 2">
            <a:extLst>
              <a:ext uri="{FF2B5EF4-FFF2-40B4-BE49-F238E27FC236}">
                <a16:creationId xmlns:a16="http://schemas.microsoft.com/office/drawing/2014/main" id="{6D96B4D6-EF79-444F-9E26-BBC1672894F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39FC994-D341-4A16-8099-FBEE4B99F009}"/>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274952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F03609-F0FD-47DC-9170-05256A64A67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E153B7D-6900-4F5A-BD74-95E7A5437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85FA2E9A-FA71-49BC-8D2F-8B5808776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3D7931C-E66C-484E-BC16-363C73961171}"/>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6" name="바닥글 개체 틀 5">
            <a:extLst>
              <a:ext uri="{FF2B5EF4-FFF2-40B4-BE49-F238E27FC236}">
                <a16:creationId xmlns:a16="http://schemas.microsoft.com/office/drawing/2014/main" id="{A1192C47-8748-43D8-9C01-2019A5B8814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DFA6831-6028-43D3-B387-57946820BB63}"/>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326117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D97BE9-AA6E-4BD6-9866-F7451820973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2892A54-D3B6-4A1C-9A86-65BBB2A82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269D2C2-1EB8-4930-8667-CF7027BAA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B2744A4-958E-4257-97D4-84782DA82C1D}"/>
              </a:ext>
            </a:extLst>
          </p:cNvPr>
          <p:cNvSpPr>
            <a:spLocks noGrp="1"/>
          </p:cNvSpPr>
          <p:nvPr>
            <p:ph type="dt" sz="half" idx="10"/>
          </p:nvPr>
        </p:nvSpPr>
        <p:spPr/>
        <p:txBody>
          <a:bodyPr/>
          <a:lstStyle/>
          <a:p>
            <a:fld id="{EBDDD97A-DE87-4666-930A-990821E27897}" type="datetimeFigureOut">
              <a:rPr lang="ko-KR" altLang="en-US" smtClean="0"/>
              <a:t>2021-05-31</a:t>
            </a:fld>
            <a:endParaRPr lang="ko-KR" altLang="en-US"/>
          </a:p>
        </p:txBody>
      </p:sp>
      <p:sp>
        <p:nvSpPr>
          <p:cNvPr id="6" name="바닥글 개체 틀 5">
            <a:extLst>
              <a:ext uri="{FF2B5EF4-FFF2-40B4-BE49-F238E27FC236}">
                <a16:creationId xmlns:a16="http://schemas.microsoft.com/office/drawing/2014/main" id="{72AA7DC6-4A46-4135-8D9F-81AA1345D65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CF97A96-585D-4658-A620-9F365272E0A2}"/>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136278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A6E67F0-1633-4155-8ED3-252D5DFAB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0334A9B-373E-4E4A-9B37-014F47B75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F5BBD3C-78C6-41F0-9399-CBD803FD0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DD97A-DE87-4666-930A-990821E27897}" type="datetimeFigureOut">
              <a:rPr lang="ko-KR" altLang="en-US" smtClean="0"/>
              <a:t>2021-05-31</a:t>
            </a:fld>
            <a:endParaRPr lang="ko-KR" altLang="en-US"/>
          </a:p>
        </p:txBody>
      </p:sp>
      <p:sp>
        <p:nvSpPr>
          <p:cNvPr id="5" name="바닥글 개체 틀 4">
            <a:extLst>
              <a:ext uri="{FF2B5EF4-FFF2-40B4-BE49-F238E27FC236}">
                <a16:creationId xmlns:a16="http://schemas.microsoft.com/office/drawing/2014/main" id="{F35B3A5D-AFE9-4DB7-8D58-A03BB77C4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659ED7E-0EDA-448B-87AE-075B441DD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304272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72616D-A53F-4B50-B4EC-4B44087CF2B7}"/>
              </a:ext>
            </a:extLst>
          </p:cNvPr>
          <p:cNvSpPr>
            <a:spLocks noGrp="1"/>
          </p:cNvSpPr>
          <p:nvPr>
            <p:ph type="ctrTitle"/>
          </p:nvPr>
        </p:nvSpPr>
        <p:spPr/>
        <p:txBody>
          <a:bodyPr/>
          <a:lstStyle/>
          <a:p>
            <a:r>
              <a:rPr lang="en-US" altLang="ko-KR" dirty="0"/>
              <a:t>Zombie Defense</a:t>
            </a:r>
            <a:endParaRPr lang="ko-KR" altLang="en-US" dirty="0"/>
          </a:p>
        </p:txBody>
      </p:sp>
    </p:spTree>
    <p:extLst>
      <p:ext uri="{BB962C8B-B14F-4D97-AF65-F5344CB8AC3E}">
        <p14:creationId xmlns:p14="http://schemas.microsoft.com/office/powerpoint/2010/main" val="118505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그룹 17">
            <a:extLst>
              <a:ext uri="{FF2B5EF4-FFF2-40B4-BE49-F238E27FC236}">
                <a16:creationId xmlns:a16="http://schemas.microsoft.com/office/drawing/2014/main" id="{BF5F6430-3FBF-41D0-9C9E-062F253D46AE}"/>
              </a:ext>
            </a:extLst>
          </p:cNvPr>
          <p:cNvGrpSpPr/>
          <p:nvPr/>
        </p:nvGrpSpPr>
        <p:grpSpPr>
          <a:xfrm>
            <a:off x="1565188" y="1655805"/>
            <a:ext cx="8736229" cy="4890874"/>
            <a:chOff x="972065" y="284205"/>
            <a:chExt cx="11001634" cy="6682604"/>
          </a:xfrm>
        </p:grpSpPr>
        <p:sp>
          <p:nvSpPr>
            <p:cNvPr id="4" name="타원 3">
              <a:extLst>
                <a:ext uri="{FF2B5EF4-FFF2-40B4-BE49-F238E27FC236}">
                  <a16:creationId xmlns:a16="http://schemas.microsoft.com/office/drawing/2014/main" id="{660EC1BF-76AD-434A-8E99-1346C96D80BF}"/>
                </a:ext>
              </a:extLst>
            </p:cNvPr>
            <p:cNvSpPr/>
            <p:nvPr/>
          </p:nvSpPr>
          <p:spPr>
            <a:xfrm>
              <a:off x="1293340" y="337751"/>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Ai_1</a:t>
              </a:r>
              <a:endParaRPr lang="ko-KR" altLang="en-US" dirty="0"/>
            </a:p>
          </p:txBody>
        </p:sp>
        <p:sp>
          <p:nvSpPr>
            <p:cNvPr id="5" name="타원 4">
              <a:extLst>
                <a:ext uri="{FF2B5EF4-FFF2-40B4-BE49-F238E27FC236}">
                  <a16:creationId xmlns:a16="http://schemas.microsoft.com/office/drawing/2014/main" id="{D586F3FB-5051-41FA-B44E-EC71B599203B}"/>
                </a:ext>
              </a:extLst>
            </p:cNvPr>
            <p:cNvSpPr/>
            <p:nvPr/>
          </p:nvSpPr>
          <p:spPr>
            <a:xfrm>
              <a:off x="9255213" y="3715265"/>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Ai_6</a:t>
              </a:r>
              <a:endParaRPr lang="ko-KR" altLang="en-US" dirty="0"/>
            </a:p>
            <a:p>
              <a:pPr algn="ctr"/>
              <a:endParaRPr lang="ko-KR" altLang="en-US" dirty="0"/>
            </a:p>
          </p:txBody>
        </p:sp>
        <p:sp>
          <p:nvSpPr>
            <p:cNvPr id="6" name="타원 5">
              <a:extLst>
                <a:ext uri="{FF2B5EF4-FFF2-40B4-BE49-F238E27FC236}">
                  <a16:creationId xmlns:a16="http://schemas.microsoft.com/office/drawing/2014/main" id="{153E2B30-1805-4B5D-94F0-8C62266637DD}"/>
                </a:ext>
              </a:extLst>
            </p:cNvPr>
            <p:cNvSpPr/>
            <p:nvPr/>
          </p:nvSpPr>
          <p:spPr>
            <a:xfrm>
              <a:off x="5589374" y="3715265"/>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Ai_5</a:t>
              </a:r>
              <a:endParaRPr lang="ko-KR" altLang="en-US" dirty="0"/>
            </a:p>
            <a:p>
              <a:pPr algn="ctr"/>
              <a:endParaRPr lang="ko-KR" altLang="en-US" dirty="0"/>
            </a:p>
          </p:txBody>
        </p:sp>
        <p:sp>
          <p:nvSpPr>
            <p:cNvPr id="7" name="타원 6">
              <a:extLst>
                <a:ext uri="{FF2B5EF4-FFF2-40B4-BE49-F238E27FC236}">
                  <a16:creationId xmlns:a16="http://schemas.microsoft.com/office/drawing/2014/main" id="{352EF065-3B82-4762-96D1-A5CEE49651F1}"/>
                </a:ext>
              </a:extLst>
            </p:cNvPr>
            <p:cNvSpPr/>
            <p:nvPr/>
          </p:nvSpPr>
          <p:spPr>
            <a:xfrm>
              <a:off x="1367482" y="3715265"/>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Ai_4</a:t>
              </a:r>
              <a:endParaRPr lang="ko-KR" altLang="en-US" dirty="0"/>
            </a:p>
            <a:p>
              <a:pPr algn="ctr"/>
              <a:endParaRPr lang="ko-KR" altLang="en-US" dirty="0"/>
            </a:p>
          </p:txBody>
        </p:sp>
        <p:sp>
          <p:nvSpPr>
            <p:cNvPr id="8" name="타원 7">
              <a:extLst>
                <a:ext uri="{FF2B5EF4-FFF2-40B4-BE49-F238E27FC236}">
                  <a16:creationId xmlns:a16="http://schemas.microsoft.com/office/drawing/2014/main" id="{00549D81-64E1-4041-BDF6-45F7CE327353}"/>
                </a:ext>
              </a:extLst>
            </p:cNvPr>
            <p:cNvSpPr/>
            <p:nvPr/>
          </p:nvSpPr>
          <p:spPr>
            <a:xfrm>
              <a:off x="9255213" y="284205"/>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Ai_3</a:t>
              </a:r>
              <a:endParaRPr lang="ko-KR" altLang="en-US" dirty="0"/>
            </a:p>
            <a:p>
              <a:pPr algn="ctr"/>
              <a:endParaRPr lang="ko-KR" altLang="en-US" dirty="0"/>
            </a:p>
          </p:txBody>
        </p:sp>
        <p:sp>
          <p:nvSpPr>
            <p:cNvPr id="9" name="타원 8">
              <a:extLst>
                <a:ext uri="{FF2B5EF4-FFF2-40B4-BE49-F238E27FC236}">
                  <a16:creationId xmlns:a16="http://schemas.microsoft.com/office/drawing/2014/main" id="{779C65FE-7AE6-4C57-A786-ADB61053930C}"/>
                </a:ext>
              </a:extLst>
            </p:cNvPr>
            <p:cNvSpPr/>
            <p:nvPr/>
          </p:nvSpPr>
          <p:spPr>
            <a:xfrm>
              <a:off x="5630565" y="337751"/>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Ai_2</a:t>
              </a:r>
              <a:endParaRPr lang="ko-KR" altLang="en-US" dirty="0"/>
            </a:p>
            <a:p>
              <a:pPr algn="ctr"/>
              <a:endParaRPr lang="ko-KR" altLang="en-US" dirty="0"/>
            </a:p>
          </p:txBody>
        </p:sp>
        <p:sp>
          <p:nvSpPr>
            <p:cNvPr id="10" name="TextBox 9">
              <a:extLst>
                <a:ext uri="{FF2B5EF4-FFF2-40B4-BE49-F238E27FC236}">
                  <a16:creationId xmlns:a16="http://schemas.microsoft.com/office/drawing/2014/main" id="{CEE1DBF3-E1D1-47F1-B77F-4CCD323D8E01}"/>
                </a:ext>
              </a:extLst>
            </p:cNvPr>
            <p:cNvSpPr txBox="1"/>
            <p:nvPr/>
          </p:nvSpPr>
          <p:spPr>
            <a:xfrm>
              <a:off x="972065" y="1647568"/>
              <a:ext cx="2718486" cy="1200329"/>
            </a:xfrm>
            <a:prstGeom prst="rect">
              <a:avLst/>
            </a:prstGeom>
            <a:noFill/>
          </p:spPr>
          <p:txBody>
            <a:bodyPr wrap="square" rtlCol="0">
              <a:spAutoFit/>
            </a:bodyPr>
            <a:lstStyle/>
            <a:p>
              <a:r>
                <a:rPr lang="en-US" altLang="ko-KR" dirty="0"/>
                <a:t>rate of fire: 30</a:t>
              </a:r>
            </a:p>
            <a:p>
              <a:r>
                <a:rPr lang="en-US" altLang="ko-KR" dirty="0"/>
                <a:t>Damage: 15</a:t>
              </a:r>
            </a:p>
            <a:p>
              <a:r>
                <a:rPr lang="en-US" altLang="ko-KR" dirty="0"/>
                <a:t>Accuracy: 75%</a:t>
              </a:r>
            </a:p>
            <a:p>
              <a:r>
                <a:rPr lang="en-US" altLang="ko-KR" dirty="0"/>
                <a:t> </a:t>
              </a:r>
              <a:endParaRPr lang="ko-KR" altLang="en-US" dirty="0"/>
            </a:p>
          </p:txBody>
        </p:sp>
        <p:sp>
          <p:nvSpPr>
            <p:cNvPr id="11" name="TextBox 10">
              <a:extLst>
                <a:ext uri="{FF2B5EF4-FFF2-40B4-BE49-F238E27FC236}">
                  <a16:creationId xmlns:a16="http://schemas.microsoft.com/office/drawing/2014/main" id="{1EC87313-46BE-4D77-8D2A-4EA450BA8D72}"/>
                </a:ext>
              </a:extLst>
            </p:cNvPr>
            <p:cNvSpPr txBox="1"/>
            <p:nvPr/>
          </p:nvSpPr>
          <p:spPr>
            <a:xfrm>
              <a:off x="9090454" y="1750541"/>
              <a:ext cx="2718486" cy="1477328"/>
            </a:xfrm>
            <a:prstGeom prst="rect">
              <a:avLst/>
            </a:prstGeom>
            <a:noFill/>
          </p:spPr>
          <p:txBody>
            <a:bodyPr wrap="square" rtlCol="0">
              <a:spAutoFit/>
            </a:bodyPr>
            <a:lstStyle/>
            <a:p>
              <a:r>
                <a:rPr lang="en-US" altLang="ko-KR" dirty="0"/>
                <a:t>rate of fire: 10</a:t>
              </a:r>
            </a:p>
            <a:p>
              <a:r>
                <a:rPr lang="en-US" altLang="ko-KR" dirty="0"/>
                <a:t>Damage: 15</a:t>
              </a:r>
            </a:p>
            <a:p>
              <a:r>
                <a:rPr lang="en-US" altLang="ko-KR" dirty="0"/>
                <a:t>Accuracy: 95%</a:t>
              </a:r>
            </a:p>
            <a:p>
              <a:endParaRPr lang="en-US" altLang="ko-KR" dirty="0"/>
            </a:p>
            <a:p>
              <a:r>
                <a:rPr lang="en-US" altLang="ko-KR" dirty="0"/>
                <a:t> </a:t>
              </a:r>
              <a:endParaRPr lang="ko-KR" altLang="en-US" dirty="0"/>
            </a:p>
          </p:txBody>
        </p:sp>
        <p:sp>
          <p:nvSpPr>
            <p:cNvPr id="12" name="TextBox 11">
              <a:extLst>
                <a:ext uri="{FF2B5EF4-FFF2-40B4-BE49-F238E27FC236}">
                  <a16:creationId xmlns:a16="http://schemas.microsoft.com/office/drawing/2014/main" id="{9179C831-C595-472A-A07E-3AEB66C1EC41}"/>
                </a:ext>
              </a:extLst>
            </p:cNvPr>
            <p:cNvSpPr txBox="1"/>
            <p:nvPr/>
          </p:nvSpPr>
          <p:spPr>
            <a:xfrm>
              <a:off x="5725297" y="5408141"/>
              <a:ext cx="2718486" cy="1477328"/>
            </a:xfrm>
            <a:prstGeom prst="rect">
              <a:avLst/>
            </a:prstGeom>
            <a:noFill/>
          </p:spPr>
          <p:txBody>
            <a:bodyPr wrap="square" rtlCol="0">
              <a:spAutoFit/>
            </a:bodyPr>
            <a:lstStyle/>
            <a:p>
              <a:r>
                <a:rPr lang="en-US" altLang="ko-KR" dirty="0"/>
                <a:t>rate of fire: 30</a:t>
              </a:r>
            </a:p>
            <a:p>
              <a:r>
                <a:rPr lang="en-US" altLang="ko-KR" dirty="0"/>
                <a:t>Damage: 95</a:t>
              </a:r>
            </a:p>
            <a:p>
              <a:r>
                <a:rPr lang="en-US" altLang="ko-KR" dirty="0"/>
                <a:t>Accuracy: 25%</a:t>
              </a:r>
            </a:p>
            <a:p>
              <a:endParaRPr lang="en-US" altLang="ko-KR" dirty="0"/>
            </a:p>
            <a:p>
              <a:r>
                <a:rPr lang="en-US" altLang="ko-KR" dirty="0"/>
                <a:t> </a:t>
              </a:r>
              <a:endParaRPr lang="ko-KR" altLang="en-US" dirty="0"/>
            </a:p>
          </p:txBody>
        </p:sp>
        <p:sp>
          <p:nvSpPr>
            <p:cNvPr id="13" name="TextBox 12">
              <a:extLst>
                <a:ext uri="{FF2B5EF4-FFF2-40B4-BE49-F238E27FC236}">
                  <a16:creationId xmlns:a16="http://schemas.microsoft.com/office/drawing/2014/main" id="{35615F24-48EF-46A4-8FA2-A3E5C65D449E}"/>
                </a:ext>
              </a:extLst>
            </p:cNvPr>
            <p:cNvSpPr txBox="1"/>
            <p:nvPr/>
          </p:nvSpPr>
          <p:spPr>
            <a:xfrm>
              <a:off x="1276865" y="5408141"/>
              <a:ext cx="2718486" cy="1477328"/>
            </a:xfrm>
            <a:prstGeom prst="rect">
              <a:avLst/>
            </a:prstGeom>
            <a:noFill/>
          </p:spPr>
          <p:txBody>
            <a:bodyPr wrap="square" rtlCol="0">
              <a:spAutoFit/>
            </a:bodyPr>
            <a:lstStyle/>
            <a:p>
              <a:r>
                <a:rPr lang="en-US" altLang="ko-KR" dirty="0"/>
                <a:t>rate of fire: 40</a:t>
              </a:r>
            </a:p>
            <a:p>
              <a:r>
                <a:rPr lang="en-US" altLang="ko-KR" dirty="0"/>
                <a:t>Damage: 35</a:t>
              </a:r>
            </a:p>
            <a:p>
              <a:r>
                <a:rPr lang="en-US" altLang="ko-KR" dirty="0"/>
                <a:t>Accuracy: 50%</a:t>
              </a:r>
            </a:p>
            <a:p>
              <a:endParaRPr lang="en-US" altLang="ko-KR" dirty="0"/>
            </a:p>
            <a:p>
              <a:r>
                <a:rPr lang="en-US" altLang="ko-KR" dirty="0"/>
                <a:t> </a:t>
              </a:r>
              <a:endParaRPr lang="ko-KR" altLang="en-US" dirty="0"/>
            </a:p>
          </p:txBody>
        </p:sp>
        <p:sp>
          <p:nvSpPr>
            <p:cNvPr id="14" name="TextBox 13">
              <a:extLst>
                <a:ext uri="{FF2B5EF4-FFF2-40B4-BE49-F238E27FC236}">
                  <a16:creationId xmlns:a16="http://schemas.microsoft.com/office/drawing/2014/main" id="{FBA09A95-2897-4E97-836D-F487832984AD}"/>
                </a:ext>
              </a:extLst>
            </p:cNvPr>
            <p:cNvSpPr txBox="1"/>
            <p:nvPr/>
          </p:nvSpPr>
          <p:spPr>
            <a:xfrm>
              <a:off x="5630565" y="1634866"/>
              <a:ext cx="2718486" cy="1477328"/>
            </a:xfrm>
            <a:prstGeom prst="rect">
              <a:avLst/>
            </a:prstGeom>
            <a:noFill/>
          </p:spPr>
          <p:txBody>
            <a:bodyPr wrap="square" rtlCol="0">
              <a:spAutoFit/>
            </a:bodyPr>
            <a:lstStyle/>
            <a:p>
              <a:r>
                <a:rPr lang="en-US" altLang="ko-KR" dirty="0"/>
                <a:t>rate of fire: 20</a:t>
              </a:r>
            </a:p>
            <a:p>
              <a:r>
                <a:rPr lang="en-US" altLang="ko-KR" dirty="0"/>
                <a:t>Damage: 45</a:t>
              </a:r>
            </a:p>
            <a:p>
              <a:r>
                <a:rPr lang="en-US" altLang="ko-KR" dirty="0"/>
                <a:t>Accuracy: 65%</a:t>
              </a:r>
            </a:p>
            <a:p>
              <a:endParaRPr lang="en-US" altLang="ko-KR" dirty="0"/>
            </a:p>
            <a:p>
              <a:r>
                <a:rPr lang="en-US" altLang="ko-KR" dirty="0"/>
                <a:t> </a:t>
              </a:r>
              <a:endParaRPr lang="ko-KR" altLang="en-US" dirty="0"/>
            </a:p>
          </p:txBody>
        </p:sp>
        <p:sp>
          <p:nvSpPr>
            <p:cNvPr id="15" name="TextBox 14">
              <a:extLst>
                <a:ext uri="{FF2B5EF4-FFF2-40B4-BE49-F238E27FC236}">
                  <a16:creationId xmlns:a16="http://schemas.microsoft.com/office/drawing/2014/main" id="{3FCDBAFC-5AD9-4B33-8186-17ECA458A3DC}"/>
                </a:ext>
              </a:extLst>
            </p:cNvPr>
            <p:cNvSpPr txBox="1"/>
            <p:nvPr/>
          </p:nvSpPr>
          <p:spPr>
            <a:xfrm>
              <a:off x="9255213" y="5489481"/>
              <a:ext cx="2718486" cy="1477328"/>
            </a:xfrm>
            <a:prstGeom prst="rect">
              <a:avLst/>
            </a:prstGeom>
            <a:noFill/>
          </p:spPr>
          <p:txBody>
            <a:bodyPr wrap="square" rtlCol="0">
              <a:spAutoFit/>
            </a:bodyPr>
            <a:lstStyle/>
            <a:p>
              <a:r>
                <a:rPr lang="en-US" altLang="ko-KR" dirty="0"/>
                <a:t>rate of fire: 100</a:t>
              </a:r>
            </a:p>
            <a:p>
              <a:r>
                <a:rPr lang="en-US" altLang="ko-KR" dirty="0"/>
                <a:t>Damage: 15</a:t>
              </a:r>
            </a:p>
            <a:p>
              <a:r>
                <a:rPr lang="en-US" altLang="ko-KR" dirty="0"/>
                <a:t>Accuracy: 45%</a:t>
              </a:r>
            </a:p>
            <a:p>
              <a:endParaRPr lang="en-US" altLang="ko-KR" dirty="0"/>
            </a:p>
            <a:p>
              <a:r>
                <a:rPr lang="en-US" altLang="ko-KR" dirty="0"/>
                <a:t> </a:t>
              </a:r>
              <a:endParaRPr lang="ko-KR" altLang="en-US" dirty="0"/>
            </a:p>
          </p:txBody>
        </p:sp>
      </p:grpSp>
      <p:sp>
        <p:nvSpPr>
          <p:cNvPr id="19" name="TextBox 18">
            <a:extLst>
              <a:ext uri="{FF2B5EF4-FFF2-40B4-BE49-F238E27FC236}">
                <a16:creationId xmlns:a16="http://schemas.microsoft.com/office/drawing/2014/main" id="{BBC7D18F-7B27-4EFF-A1DC-F305FB7C708C}"/>
              </a:ext>
            </a:extLst>
          </p:cNvPr>
          <p:cNvSpPr txBox="1"/>
          <p:nvPr/>
        </p:nvSpPr>
        <p:spPr>
          <a:xfrm>
            <a:off x="1334530" y="98854"/>
            <a:ext cx="6886832" cy="369332"/>
          </a:xfrm>
          <a:prstGeom prst="rect">
            <a:avLst/>
          </a:prstGeom>
          <a:noFill/>
        </p:spPr>
        <p:txBody>
          <a:bodyPr wrap="square" rtlCol="0">
            <a:spAutoFit/>
          </a:bodyPr>
          <a:lstStyle/>
          <a:p>
            <a:r>
              <a:rPr lang="en-US" altLang="ko-KR" dirty="0"/>
              <a:t>Player can choose Ai to remove in game.</a:t>
            </a:r>
            <a:endParaRPr lang="ko-KR" altLang="en-US" dirty="0"/>
          </a:p>
        </p:txBody>
      </p:sp>
    </p:spTree>
    <p:extLst>
      <p:ext uri="{BB962C8B-B14F-4D97-AF65-F5344CB8AC3E}">
        <p14:creationId xmlns:p14="http://schemas.microsoft.com/office/powerpoint/2010/main" val="316739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E4802E-60D6-493A-B57E-73AE91A379C1}"/>
              </a:ext>
            </a:extLst>
          </p:cNvPr>
          <p:cNvSpPr>
            <a:spLocks noGrp="1"/>
          </p:cNvSpPr>
          <p:nvPr>
            <p:ph type="title"/>
          </p:nvPr>
        </p:nvSpPr>
        <p:spPr/>
        <p:txBody>
          <a:bodyPr/>
          <a:lstStyle/>
          <a:p>
            <a:r>
              <a:rPr lang="en-US" altLang="ko-KR" dirty="0"/>
              <a:t>concept</a:t>
            </a:r>
            <a:endParaRPr lang="ko-KR" altLang="en-US" dirty="0"/>
          </a:p>
        </p:txBody>
      </p:sp>
      <p:sp>
        <p:nvSpPr>
          <p:cNvPr id="3" name="내용 개체 틀 2">
            <a:extLst>
              <a:ext uri="{FF2B5EF4-FFF2-40B4-BE49-F238E27FC236}">
                <a16:creationId xmlns:a16="http://schemas.microsoft.com/office/drawing/2014/main" id="{65EA216C-38D7-47E9-8ED3-8999D18361EA}"/>
              </a:ext>
            </a:extLst>
          </p:cNvPr>
          <p:cNvSpPr>
            <a:spLocks noGrp="1"/>
          </p:cNvSpPr>
          <p:nvPr>
            <p:ph idx="1"/>
          </p:nvPr>
        </p:nvSpPr>
        <p:spPr/>
        <p:txBody>
          <a:bodyPr>
            <a:normAutofit/>
          </a:bodyPr>
          <a:lstStyle/>
          <a:p>
            <a:r>
              <a:rPr lang="en-US" altLang="ko-KR" b="0" i="0" dirty="0">
                <a:solidFill>
                  <a:srgbClr val="424242"/>
                </a:solidFill>
                <a:effectLst/>
                <a:latin typeface="-apple-system"/>
              </a:rPr>
              <a:t>Zombie Defense Game</a:t>
            </a:r>
            <a:br>
              <a:rPr lang="en-US" altLang="ko-KR" dirty="0"/>
            </a:br>
            <a:br>
              <a:rPr lang="en-US" altLang="ko-KR" dirty="0"/>
            </a:br>
            <a:r>
              <a:rPr lang="en-US" altLang="ko-KR" b="0" i="0" dirty="0">
                <a:solidFill>
                  <a:srgbClr val="424242"/>
                </a:solidFill>
                <a:effectLst/>
                <a:latin typeface="-apple-system"/>
              </a:rPr>
              <a:t>The game requires players and AI survivors to survive until rescue teams come, destroying the approaching zombies. Since there is not much food and supplies left, you, the main character and a military-turned-leader, have to choose one victim every day when you survive, so everything depends on your choice.</a:t>
            </a:r>
          </a:p>
        </p:txBody>
      </p:sp>
    </p:spTree>
    <p:extLst>
      <p:ext uri="{BB962C8B-B14F-4D97-AF65-F5344CB8AC3E}">
        <p14:creationId xmlns:p14="http://schemas.microsoft.com/office/powerpoint/2010/main" val="388879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CF48551-F49E-4B82-A0F1-E67BD127B52D}"/>
              </a:ext>
            </a:extLst>
          </p:cNvPr>
          <p:cNvSpPr txBox="1"/>
          <p:nvPr/>
        </p:nvSpPr>
        <p:spPr>
          <a:xfrm>
            <a:off x="609600" y="255373"/>
            <a:ext cx="4810897" cy="369332"/>
          </a:xfrm>
          <a:prstGeom prst="rect">
            <a:avLst/>
          </a:prstGeom>
          <a:noFill/>
        </p:spPr>
        <p:txBody>
          <a:bodyPr wrap="square" rtlCol="0">
            <a:spAutoFit/>
          </a:bodyPr>
          <a:lstStyle/>
          <a:p>
            <a:r>
              <a:rPr lang="en-US" altLang="ko-KR" dirty="0"/>
              <a:t>Map example</a:t>
            </a:r>
            <a:endParaRPr lang="ko-KR" altLang="en-US" dirty="0"/>
          </a:p>
        </p:txBody>
      </p:sp>
      <p:sp>
        <p:nvSpPr>
          <p:cNvPr id="2" name="타원 1">
            <a:extLst>
              <a:ext uri="{FF2B5EF4-FFF2-40B4-BE49-F238E27FC236}">
                <a16:creationId xmlns:a16="http://schemas.microsoft.com/office/drawing/2014/main" id="{DBD2B8EA-6D12-4811-83EC-148CB79B2716}"/>
              </a:ext>
            </a:extLst>
          </p:cNvPr>
          <p:cNvSpPr/>
          <p:nvPr/>
        </p:nvSpPr>
        <p:spPr>
          <a:xfrm>
            <a:off x="673018" y="3770307"/>
            <a:ext cx="716692"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P</a:t>
            </a:r>
            <a:endParaRPr lang="ko-KR" altLang="en-US" dirty="0"/>
          </a:p>
        </p:txBody>
      </p:sp>
      <p:sp>
        <p:nvSpPr>
          <p:cNvPr id="6" name="타원 5">
            <a:extLst>
              <a:ext uri="{FF2B5EF4-FFF2-40B4-BE49-F238E27FC236}">
                <a16:creationId xmlns:a16="http://schemas.microsoft.com/office/drawing/2014/main" id="{6DDD1299-9E78-4552-8C99-C8F0228FCD74}"/>
              </a:ext>
            </a:extLst>
          </p:cNvPr>
          <p:cNvSpPr/>
          <p:nvPr/>
        </p:nvSpPr>
        <p:spPr>
          <a:xfrm>
            <a:off x="724930" y="5759454"/>
            <a:ext cx="71669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a:t>
            </a:r>
            <a:endParaRPr lang="ko-KR" altLang="en-US" dirty="0"/>
          </a:p>
        </p:txBody>
      </p:sp>
      <p:sp>
        <p:nvSpPr>
          <p:cNvPr id="8" name="타원 7">
            <a:extLst>
              <a:ext uri="{FF2B5EF4-FFF2-40B4-BE49-F238E27FC236}">
                <a16:creationId xmlns:a16="http://schemas.microsoft.com/office/drawing/2014/main" id="{6273651D-46EA-44DE-B01D-EB3C54363CD0}"/>
              </a:ext>
            </a:extLst>
          </p:cNvPr>
          <p:cNvSpPr/>
          <p:nvPr/>
        </p:nvSpPr>
        <p:spPr>
          <a:xfrm>
            <a:off x="584887" y="4813180"/>
            <a:ext cx="71669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a:t>
            </a:r>
            <a:endParaRPr lang="ko-KR" altLang="en-US" dirty="0"/>
          </a:p>
        </p:txBody>
      </p:sp>
      <p:sp>
        <p:nvSpPr>
          <p:cNvPr id="11" name="타원 10">
            <a:extLst>
              <a:ext uri="{FF2B5EF4-FFF2-40B4-BE49-F238E27FC236}">
                <a16:creationId xmlns:a16="http://schemas.microsoft.com/office/drawing/2014/main" id="{D1679516-EF7F-4B28-B53B-61F1B1422F0A}"/>
              </a:ext>
            </a:extLst>
          </p:cNvPr>
          <p:cNvSpPr/>
          <p:nvPr/>
        </p:nvSpPr>
        <p:spPr>
          <a:xfrm>
            <a:off x="724930" y="2920632"/>
            <a:ext cx="71669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a:t>
            </a:r>
            <a:endParaRPr lang="ko-KR" altLang="en-US" dirty="0"/>
          </a:p>
        </p:txBody>
      </p:sp>
      <p:sp>
        <p:nvSpPr>
          <p:cNvPr id="12" name="타원 11">
            <a:extLst>
              <a:ext uri="{FF2B5EF4-FFF2-40B4-BE49-F238E27FC236}">
                <a16:creationId xmlns:a16="http://schemas.microsoft.com/office/drawing/2014/main" id="{D3AE3111-AD9D-45CA-85FD-B69D379EB65A}"/>
              </a:ext>
            </a:extLst>
          </p:cNvPr>
          <p:cNvSpPr/>
          <p:nvPr/>
        </p:nvSpPr>
        <p:spPr>
          <a:xfrm>
            <a:off x="696098" y="1970021"/>
            <a:ext cx="71669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a:t>
            </a:r>
            <a:endParaRPr lang="ko-KR" altLang="en-US" dirty="0"/>
          </a:p>
        </p:txBody>
      </p:sp>
      <p:sp>
        <p:nvSpPr>
          <p:cNvPr id="3" name="직사각형 2">
            <a:extLst>
              <a:ext uri="{FF2B5EF4-FFF2-40B4-BE49-F238E27FC236}">
                <a16:creationId xmlns:a16="http://schemas.microsoft.com/office/drawing/2014/main" id="{5F7F1943-BAB3-4CAA-B273-599E25B575F9}"/>
              </a:ext>
            </a:extLst>
          </p:cNvPr>
          <p:cNvSpPr/>
          <p:nvPr/>
        </p:nvSpPr>
        <p:spPr>
          <a:xfrm>
            <a:off x="1524000" y="1729946"/>
            <a:ext cx="214185" cy="487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FEF2655-8F1F-4DA4-B906-3EA4D73B302D}"/>
              </a:ext>
            </a:extLst>
          </p:cNvPr>
          <p:cNvSpPr txBox="1"/>
          <p:nvPr/>
        </p:nvSpPr>
        <p:spPr>
          <a:xfrm>
            <a:off x="2537255" y="2099278"/>
            <a:ext cx="1968842" cy="369332"/>
          </a:xfrm>
          <a:prstGeom prst="rect">
            <a:avLst/>
          </a:prstGeom>
          <a:noFill/>
        </p:spPr>
        <p:txBody>
          <a:bodyPr wrap="square" rtlCol="0">
            <a:spAutoFit/>
          </a:bodyPr>
          <a:lstStyle/>
          <a:p>
            <a:r>
              <a:rPr lang="en-US" altLang="ko-KR" dirty="0"/>
              <a:t>WALL</a:t>
            </a:r>
            <a:endParaRPr lang="ko-KR" altLang="en-US" dirty="0"/>
          </a:p>
        </p:txBody>
      </p:sp>
      <p:cxnSp>
        <p:nvCxnSpPr>
          <p:cNvPr id="13" name="직선 화살표 연결선 12">
            <a:extLst>
              <a:ext uri="{FF2B5EF4-FFF2-40B4-BE49-F238E27FC236}">
                <a16:creationId xmlns:a16="http://schemas.microsoft.com/office/drawing/2014/main" id="{0A754205-87EF-4127-9389-889D7B0F23F2}"/>
              </a:ext>
            </a:extLst>
          </p:cNvPr>
          <p:cNvCxnSpPr/>
          <p:nvPr/>
        </p:nvCxnSpPr>
        <p:spPr>
          <a:xfrm flipV="1">
            <a:off x="1738185" y="2311032"/>
            <a:ext cx="799070" cy="259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4" name="그림 13">
            <a:extLst>
              <a:ext uri="{FF2B5EF4-FFF2-40B4-BE49-F238E27FC236}">
                <a16:creationId xmlns:a16="http://schemas.microsoft.com/office/drawing/2014/main" id="{3AB68D8F-C737-4A8F-99D4-BC30741B4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834" y="2877140"/>
            <a:ext cx="649431" cy="649431"/>
          </a:xfrm>
          <a:prstGeom prst="rect">
            <a:avLst/>
          </a:prstGeom>
        </p:spPr>
      </p:pic>
      <p:pic>
        <p:nvPicPr>
          <p:cNvPr id="15" name="그림 14">
            <a:extLst>
              <a:ext uri="{FF2B5EF4-FFF2-40B4-BE49-F238E27FC236}">
                <a16:creationId xmlns:a16="http://schemas.microsoft.com/office/drawing/2014/main" id="{99F67F47-8878-4C3A-B167-DE71D15E8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795" y="4562135"/>
            <a:ext cx="649431" cy="649431"/>
          </a:xfrm>
          <a:prstGeom prst="rect">
            <a:avLst/>
          </a:prstGeom>
        </p:spPr>
      </p:pic>
      <p:pic>
        <p:nvPicPr>
          <p:cNvPr id="16" name="그림 15">
            <a:extLst>
              <a:ext uri="{FF2B5EF4-FFF2-40B4-BE49-F238E27FC236}">
                <a16:creationId xmlns:a16="http://schemas.microsoft.com/office/drawing/2014/main" id="{7A6D0DB6-7033-49BA-99BB-EC5457635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225" y="5541925"/>
            <a:ext cx="649431" cy="649431"/>
          </a:xfrm>
          <a:prstGeom prst="rect">
            <a:avLst/>
          </a:prstGeom>
        </p:spPr>
      </p:pic>
      <p:pic>
        <p:nvPicPr>
          <p:cNvPr id="17" name="그림 16">
            <a:extLst>
              <a:ext uri="{FF2B5EF4-FFF2-40B4-BE49-F238E27FC236}">
                <a16:creationId xmlns:a16="http://schemas.microsoft.com/office/drawing/2014/main" id="{6B40A39B-2A73-4815-9C62-6CAFD6641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115" y="3543871"/>
            <a:ext cx="649431" cy="649431"/>
          </a:xfrm>
          <a:prstGeom prst="rect">
            <a:avLst/>
          </a:prstGeom>
        </p:spPr>
      </p:pic>
      <p:pic>
        <p:nvPicPr>
          <p:cNvPr id="18" name="그림 17">
            <a:extLst>
              <a:ext uri="{FF2B5EF4-FFF2-40B4-BE49-F238E27FC236}">
                <a16:creationId xmlns:a16="http://schemas.microsoft.com/office/drawing/2014/main" id="{8D8D7715-99F0-4804-8606-5D1C8B530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314" y="2161682"/>
            <a:ext cx="649431" cy="649431"/>
          </a:xfrm>
          <a:prstGeom prst="rect">
            <a:avLst/>
          </a:prstGeom>
        </p:spPr>
      </p:pic>
      <p:cxnSp>
        <p:nvCxnSpPr>
          <p:cNvPr id="20" name="직선 연결선 19">
            <a:extLst>
              <a:ext uri="{FF2B5EF4-FFF2-40B4-BE49-F238E27FC236}">
                <a16:creationId xmlns:a16="http://schemas.microsoft.com/office/drawing/2014/main" id="{7D9EBFD1-EB70-481E-90A8-B99DAEB9FA91}"/>
              </a:ext>
            </a:extLst>
          </p:cNvPr>
          <p:cNvCxnSpPr>
            <a:cxnSpLocks/>
          </p:cNvCxnSpPr>
          <p:nvPr/>
        </p:nvCxnSpPr>
        <p:spPr>
          <a:xfrm>
            <a:off x="538728" y="5449635"/>
            <a:ext cx="9926350" cy="9229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직선 연결선 20">
            <a:extLst>
              <a:ext uri="{FF2B5EF4-FFF2-40B4-BE49-F238E27FC236}">
                <a16:creationId xmlns:a16="http://schemas.microsoft.com/office/drawing/2014/main" id="{4F8CBC9D-B06B-434F-B5E3-D1F8EF215F1E}"/>
              </a:ext>
            </a:extLst>
          </p:cNvPr>
          <p:cNvCxnSpPr>
            <a:cxnSpLocks/>
          </p:cNvCxnSpPr>
          <p:nvPr/>
        </p:nvCxnSpPr>
        <p:spPr>
          <a:xfrm>
            <a:off x="696777" y="2884421"/>
            <a:ext cx="9768301" cy="36211"/>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직선 연결선 21">
            <a:extLst>
              <a:ext uri="{FF2B5EF4-FFF2-40B4-BE49-F238E27FC236}">
                <a16:creationId xmlns:a16="http://schemas.microsoft.com/office/drawing/2014/main" id="{91E4A657-8D7F-4B64-A943-7D6DFD66953D}"/>
              </a:ext>
            </a:extLst>
          </p:cNvPr>
          <p:cNvCxnSpPr>
            <a:cxnSpLocks/>
          </p:cNvCxnSpPr>
          <p:nvPr/>
        </p:nvCxnSpPr>
        <p:spPr>
          <a:xfrm>
            <a:off x="584887" y="4517976"/>
            <a:ext cx="9880191" cy="113836"/>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직선 연결선 22">
            <a:extLst>
              <a:ext uri="{FF2B5EF4-FFF2-40B4-BE49-F238E27FC236}">
                <a16:creationId xmlns:a16="http://schemas.microsoft.com/office/drawing/2014/main" id="{C9CC025F-039E-4338-A6A3-36F8AD0A0101}"/>
              </a:ext>
            </a:extLst>
          </p:cNvPr>
          <p:cNvCxnSpPr>
            <a:cxnSpLocks/>
          </p:cNvCxnSpPr>
          <p:nvPr/>
        </p:nvCxnSpPr>
        <p:spPr>
          <a:xfrm>
            <a:off x="724930" y="3543501"/>
            <a:ext cx="9740148" cy="51101"/>
          </a:xfrm>
          <a:prstGeom prst="line">
            <a:avLst/>
          </a:prstGeom>
          <a:ln w="28575"/>
        </p:spPr>
        <p:style>
          <a:lnRef idx="1">
            <a:schemeClr val="dk1"/>
          </a:lnRef>
          <a:fillRef idx="0">
            <a:schemeClr val="dk1"/>
          </a:fillRef>
          <a:effectRef idx="0">
            <a:schemeClr val="dk1"/>
          </a:effectRef>
          <a:fontRef idx="minor">
            <a:schemeClr val="tx1"/>
          </a:fontRef>
        </p:style>
      </p:cxnSp>
      <p:pic>
        <p:nvPicPr>
          <p:cNvPr id="28" name="그림 27">
            <a:extLst>
              <a:ext uri="{FF2B5EF4-FFF2-40B4-BE49-F238E27FC236}">
                <a16:creationId xmlns:a16="http://schemas.microsoft.com/office/drawing/2014/main" id="{AF649D96-4C98-4310-92F4-5A18A2523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882" y="2174461"/>
            <a:ext cx="649431" cy="649431"/>
          </a:xfrm>
          <a:prstGeom prst="rect">
            <a:avLst/>
          </a:prstGeom>
        </p:spPr>
      </p:pic>
      <p:pic>
        <p:nvPicPr>
          <p:cNvPr id="29" name="그림 28">
            <a:extLst>
              <a:ext uri="{FF2B5EF4-FFF2-40B4-BE49-F238E27FC236}">
                <a16:creationId xmlns:a16="http://schemas.microsoft.com/office/drawing/2014/main" id="{0DA6F9DA-2BBB-462D-A8E9-52B8C773B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828" y="2837968"/>
            <a:ext cx="649431" cy="649431"/>
          </a:xfrm>
          <a:prstGeom prst="rect">
            <a:avLst/>
          </a:prstGeom>
        </p:spPr>
      </p:pic>
      <p:pic>
        <p:nvPicPr>
          <p:cNvPr id="30" name="그림 29">
            <a:extLst>
              <a:ext uri="{FF2B5EF4-FFF2-40B4-BE49-F238E27FC236}">
                <a16:creationId xmlns:a16="http://schemas.microsoft.com/office/drawing/2014/main" id="{9A97E963-D84C-4BCA-A88D-57D9F6D4A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4745" y="3622816"/>
            <a:ext cx="649431" cy="649431"/>
          </a:xfrm>
          <a:prstGeom prst="rect">
            <a:avLst/>
          </a:prstGeom>
        </p:spPr>
      </p:pic>
      <p:pic>
        <p:nvPicPr>
          <p:cNvPr id="31" name="그림 30">
            <a:extLst>
              <a:ext uri="{FF2B5EF4-FFF2-40B4-BE49-F238E27FC236}">
                <a16:creationId xmlns:a16="http://schemas.microsoft.com/office/drawing/2014/main" id="{13C1B1F6-BBAC-416C-B0E3-6E68B203B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594" y="4552851"/>
            <a:ext cx="649431" cy="649431"/>
          </a:xfrm>
          <a:prstGeom prst="rect">
            <a:avLst/>
          </a:prstGeom>
        </p:spPr>
      </p:pic>
      <p:pic>
        <p:nvPicPr>
          <p:cNvPr id="32" name="그림 31">
            <a:extLst>
              <a:ext uri="{FF2B5EF4-FFF2-40B4-BE49-F238E27FC236}">
                <a16:creationId xmlns:a16="http://schemas.microsoft.com/office/drawing/2014/main" id="{256E6A9B-3FD1-4225-9AB0-BC4B50036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095" y="2416872"/>
            <a:ext cx="606136" cy="285750"/>
          </a:xfrm>
          <a:prstGeom prst="rect">
            <a:avLst/>
          </a:prstGeom>
        </p:spPr>
      </p:pic>
      <p:pic>
        <p:nvPicPr>
          <p:cNvPr id="33" name="그림 32">
            <a:extLst>
              <a:ext uri="{FF2B5EF4-FFF2-40B4-BE49-F238E27FC236}">
                <a16:creationId xmlns:a16="http://schemas.microsoft.com/office/drawing/2014/main" id="{05984CD7-974F-4801-BDC9-2AAA65F12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3475" y="4995783"/>
            <a:ext cx="606136" cy="285750"/>
          </a:xfrm>
          <a:prstGeom prst="rect">
            <a:avLst/>
          </a:prstGeom>
        </p:spPr>
      </p:pic>
      <p:pic>
        <p:nvPicPr>
          <p:cNvPr id="34" name="그림 33">
            <a:extLst>
              <a:ext uri="{FF2B5EF4-FFF2-40B4-BE49-F238E27FC236}">
                <a16:creationId xmlns:a16="http://schemas.microsoft.com/office/drawing/2014/main" id="{6037E5DB-B680-456E-97A8-ABE6BA88A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190" y="3880536"/>
            <a:ext cx="285750" cy="285750"/>
          </a:xfrm>
          <a:prstGeom prst="rect">
            <a:avLst/>
          </a:prstGeom>
        </p:spPr>
      </p:pic>
      <p:pic>
        <p:nvPicPr>
          <p:cNvPr id="35" name="그림 34">
            <a:extLst>
              <a:ext uri="{FF2B5EF4-FFF2-40B4-BE49-F238E27FC236}">
                <a16:creationId xmlns:a16="http://schemas.microsoft.com/office/drawing/2014/main" id="{98E23C56-16D6-4A9D-AC08-B0F23CCD7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076" y="5019288"/>
            <a:ext cx="285750" cy="285750"/>
          </a:xfrm>
          <a:prstGeom prst="rect">
            <a:avLst/>
          </a:prstGeom>
        </p:spPr>
      </p:pic>
      <p:pic>
        <p:nvPicPr>
          <p:cNvPr id="36" name="그림 35">
            <a:extLst>
              <a:ext uri="{FF2B5EF4-FFF2-40B4-BE49-F238E27FC236}">
                <a16:creationId xmlns:a16="http://schemas.microsoft.com/office/drawing/2014/main" id="{B4C71448-E254-4C1E-9E52-04414FBF1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004" y="5797373"/>
            <a:ext cx="285750" cy="285750"/>
          </a:xfrm>
          <a:prstGeom prst="rect">
            <a:avLst/>
          </a:prstGeom>
        </p:spPr>
      </p:pic>
      <p:sp>
        <p:nvSpPr>
          <p:cNvPr id="37" name="직사각형 36">
            <a:extLst>
              <a:ext uri="{FF2B5EF4-FFF2-40B4-BE49-F238E27FC236}">
                <a16:creationId xmlns:a16="http://schemas.microsoft.com/office/drawing/2014/main" id="{169957FA-62ED-41A0-A8B0-D05DB2C6F86A}"/>
              </a:ext>
            </a:extLst>
          </p:cNvPr>
          <p:cNvSpPr/>
          <p:nvPr/>
        </p:nvSpPr>
        <p:spPr>
          <a:xfrm>
            <a:off x="1191137" y="6664411"/>
            <a:ext cx="934225" cy="92290"/>
          </a:xfrm>
          <a:prstGeom prst="rect">
            <a:avLst/>
          </a:prstGeom>
          <a:gradFill flip="none" rotWithShape="1">
            <a:gsLst>
              <a:gs pos="0">
                <a:schemeClr val="accent6">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08D6F401-27AC-415E-B0AB-CCF94DDF8CDC}"/>
              </a:ext>
            </a:extLst>
          </p:cNvPr>
          <p:cNvSpPr/>
          <p:nvPr/>
        </p:nvSpPr>
        <p:spPr>
          <a:xfrm>
            <a:off x="1191137" y="6673934"/>
            <a:ext cx="601362" cy="819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2808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95E155-E026-40E3-8195-271B87B5C74E}"/>
              </a:ext>
            </a:extLst>
          </p:cNvPr>
          <p:cNvSpPr>
            <a:spLocks noGrp="1"/>
          </p:cNvSpPr>
          <p:nvPr>
            <p:ph type="title"/>
          </p:nvPr>
        </p:nvSpPr>
        <p:spPr/>
        <p:txBody>
          <a:bodyPr/>
          <a:lstStyle/>
          <a:p>
            <a:r>
              <a:rPr lang="ko-KR" altLang="en-US" dirty="0" err="1">
                <a:ea typeface="맑은 고딕"/>
              </a:rPr>
              <a:t>What</a:t>
            </a:r>
            <a:r>
              <a:rPr lang="ko-KR" altLang="en-US" dirty="0">
                <a:ea typeface="맑은 고딕"/>
              </a:rPr>
              <a:t> </a:t>
            </a:r>
            <a:r>
              <a:rPr lang="ko-KR" altLang="en-US" dirty="0" err="1">
                <a:ea typeface="맑은 고딕"/>
              </a:rPr>
              <a:t>should</a:t>
            </a:r>
            <a:r>
              <a:rPr lang="ko-KR" altLang="en-US" dirty="0">
                <a:ea typeface="맑은 고딕"/>
              </a:rPr>
              <a:t> </a:t>
            </a:r>
            <a:r>
              <a:rPr lang="ko-KR" altLang="en-US" dirty="0" err="1">
                <a:ea typeface="맑은 고딕"/>
              </a:rPr>
              <a:t>we</a:t>
            </a:r>
            <a:r>
              <a:rPr lang="ko-KR" altLang="en-US" dirty="0">
                <a:ea typeface="맑은 고딕"/>
              </a:rPr>
              <a:t> </a:t>
            </a:r>
            <a:r>
              <a:rPr lang="ko-KR" altLang="en-US" dirty="0" err="1">
                <a:ea typeface="맑은 고딕"/>
              </a:rPr>
              <a:t>do</a:t>
            </a:r>
            <a:r>
              <a:rPr lang="ko-KR" altLang="en-US" dirty="0">
                <a:ea typeface="맑은 고딕"/>
              </a:rPr>
              <a:t>?</a:t>
            </a:r>
          </a:p>
        </p:txBody>
      </p:sp>
      <p:sp>
        <p:nvSpPr>
          <p:cNvPr id="3" name="내용 개체 틀 2">
            <a:extLst>
              <a:ext uri="{FF2B5EF4-FFF2-40B4-BE49-F238E27FC236}">
                <a16:creationId xmlns:a16="http://schemas.microsoft.com/office/drawing/2014/main" id="{16A60375-65C3-4969-A4C0-B74E665197A0}"/>
              </a:ext>
            </a:extLst>
          </p:cNvPr>
          <p:cNvSpPr>
            <a:spLocks noGrp="1"/>
          </p:cNvSpPr>
          <p:nvPr>
            <p:ph idx="1"/>
          </p:nvPr>
        </p:nvSpPr>
        <p:spPr/>
        <p:txBody>
          <a:bodyPr vert="horz" lIns="91440" tIns="45720" rIns="91440" bIns="45720" rtlCol="0" anchor="t">
            <a:normAutofit lnSpcReduction="10000"/>
          </a:bodyPr>
          <a:lstStyle/>
          <a:p>
            <a:r>
              <a:rPr lang="ko-KR" dirty="0" err="1">
                <a:ea typeface="+mn-lt"/>
                <a:cs typeface="+mn-lt"/>
              </a:rPr>
              <a:t>Player</a:t>
            </a:r>
            <a:r>
              <a:rPr lang="ko-KR" dirty="0">
                <a:ea typeface="+mn-lt"/>
                <a:cs typeface="+mn-lt"/>
              </a:rPr>
              <a:t>, AI, </a:t>
            </a:r>
            <a:r>
              <a:rPr lang="ko-KR" dirty="0" err="1">
                <a:ea typeface="+mn-lt"/>
                <a:cs typeface="+mn-lt"/>
              </a:rPr>
              <a:t>Zombie</a:t>
            </a:r>
            <a:r>
              <a:rPr lang="ko-KR" dirty="0">
                <a:ea typeface="+mn-lt"/>
                <a:cs typeface="+mn-lt"/>
              </a:rPr>
              <a:t> </a:t>
            </a:r>
            <a:r>
              <a:rPr lang="ko-KR" dirty="0" err="1">
                <a:ea typeface="+mn-lt"/>
                <a:cs typeface="+mn-lt"/>
              </a:rPr>
              <a:t>character</a:t>
            </a:r>
            <a:r>
              <a:rPr lang="ko-KR" dirty="0">
                <a:ea typeface="+mn-lt"/>
                <a:cs typeface="+mn-lt"/>
              </a:rPr>
              <a:t> </a:t>
            </a:r>
            <a:r>
              <a:rPr lang="ko-KR" dirty="0" err="1">
                <a:ea typeface="+mn-lt"/>
                <a:cs typeface="+mn-lt"/>
              </a:rPr>
              <a:t>design</a:t>
            </a:r>
            <a:endParaRPr lang="ko-KR" altLang="en-US" dirty="0" err="1"/>
          </a:p>
          <a:p>
            <a:endParaRPr lang="ko-KR"/>
          </a:p>
          <a:p>
            <a:r>
              <a:rPr lang="ko-KR" dirty="0" err="1">
                <a:ea typeface="+mn-lt"/>
                <a:cs typeface="+mn-lt"/>
              </a:rPr>
              <a:t>Programming</a:t>
            </a:r>
            <a:r>
              <a:rPr lang="ko-KR" altLang="en-US" dirty="0">
                <a:ea typeface="+mn-lt"/>
                <a:cs typeface="+mn-lt"/>
              </a:rPr>
              <a:t> </a:t>
            </a:r>
            <a:r>
              <a:rPr lang="ko-KR" dirty="0">
                <a:ea typeface="+mn-lt"/>
                <a:cs typeface="+mn-lt"/>
              </a:rPr>
              <a:t>:</a:t>
            </a:r>
            <a:endParaRPr lang="ko-KR" dirty="0"/>
          </a:p>
          <a:p>
            <a:r>
              <a:rPr lang="ko-KR" dirty="0" err="1">
                <a:ea typeface="+mn-lt"/>
                <a:cs typeface="+mn-lt"/>
              </a:rPr>
              <a:t>Drawing</a:t>
            </a:r>
            <a:r>
              <a:rPr lang="ko-KR" dirty="0">
                <a:ea typeface="+mn-lt"/>
                <a:cs typeface="+mn-lt"/>
              </a:rPr>
              <a:t> </a:t>
            </a:r>
            <a:r>
              <a:rPr lang="ko-KR" dirty="0" err="1">
                <a:ea typeface="+mn-lt"/>
                <a:cs typeface="+mn-lt"/>
              </a:rPr>
              <a:t>map</a:t>
            </a:r>
            <a:r>
              <a:rPr lang="ko-KR" dirty="0">
                <a:ea typeface="+mn-lt"/>
                <a:cs typeface="+mn-lt"/>
              </a:rPr>
              <a:t> and </a:t>
            </a:r>
            <a:r>
              <a:rPr lang="ko-KR" dirty="0" err="1">
                <a:ea typeface="+mn-lt"/>
                <a:cs typeface="+mn-lt"/>
              </a:rPr>
              <a:t>character</a:t>
            </a:r>
            <a:r>
              <a:rPr lang="ko-KR" dirty="0">
                <a:ea typeface="+mn-lt"/>
                <a:cs typeface="+mn-lt"/>
              </a:rPr>
              <a:t>(</a:t>
            </a:r>
            <a:r>
              <a:rPr lang="ko-KR" dirty="0" err="1">
                <a:ea typeface="+mn-lt"/>
                <a:cs typeface="+mn-lt"/>
              </a:rPr>
              <a:t>including</a:t>
            </a:r>
            <a:r>
              <a:rPr lang="ko-KR" dirty="0">
                <a:ea typeface="+mn-lt"/>
                <a:cs typeface="+mn-lt"/>
              </a:rPr>
              <a:t> </a:t>
            </a:r>
            <a:r>
              <a:rPr lang="ko-KR" dirty="0" err="1">
                <a:ea typeface="+mn-lt"/>
                <a:cs typeface="+mn-lt"/>
              </a:rPr>
              <a:t>zombies</a:t>
            </a:r>
            <a:r>
              <a:rPr lang="ko-KR" dirty="0">
                <a:ea typeface="+mn-lt"/>
                <a:cs typeface="+mn-lt"/>
              </a:rPr>
              <a:t>)</a:t>
            </a:r>
            <a:endParaRPr lang="ko-KR" dirty="0"/>
          </a:p>
          <a:p>
            <a:r>
              <a:rPr lang="ko-KR" dirty="0" err="1">
                <a:ea typeface="+mn-lt"/>
                <a:cs typeface="+mn-lt"/>
              </a:rPr>
              <a:t>Zombie</a:t>
            </a:r>
            <a:r>
              <a:rPr lang="ko-KR" dirty="0">
                <a:ea typeface="+mn-lt"/>
                <a:cs typeface="+mn-lt"/>
              </a:rPr>
              <a:t> </a:t>
            </a:r>
            <a:r>
              <a:rPr lang="ko-KR" dirty="0" err="1">
                <a:ea typeface="+mn-lt"/>
                <a:cs typeface="+mn-lt"/>
              </a:rPr>
              <a:t>movement</a:t>
            </a:r>
            <a:endParaRPr lang="ko-KR" dirty="0" err="1"/>
          </a:p>
          <a:p>
            <a:r>
              <a:rPr lang="ko-KR" dirty="0" err="1">
                <a:ea typeface="+mn-lt"/>
                <a:cs typeface="+mn-lt"/>
              </a:rPr>
              <a:t>Player</a:t>
            </a:r>
            <a:r>
              <a:rPr lang="ko-KR" dirty="0">
                <a:ea typeface="+mn-lt"/>
                <a:cs typeface="+mn-lt"/>
              </a:rPr>
              <a:t> </a:t>
            </a:r>
            <a:r>
              <a:rPr lang="ko-KR" dirty="0" err="1">
                <a:ea typeface="+mn-lt"/>
                <a:cs typeface="+mn-lt"/>
              </a:rPr>
              <a:t>shooting</a:t>
            </a:r>
            <a:endParaRPr lang="ko-KR" dirty="0" err="1"/>
          </a:p>
          <a:p>
            <a:r>
              <a:rPr lang="ko-KR" dirty="0">
                <a:ea typeface="+mn-lt"/>
                <a:cs typeface="+mn-lt"/>
              </a:rPr>
              <a:t>AI </a:t>
            </a:r>
            <a:r>
              <a:rPr lang="ko-KR" dirty="0" err="1">
                <a:ea typeface="+mn-lt"/>
                <a:cs typeface="+mn-lt"/>
              </a:rPr>
              <a:t>shooting</a:t>
            </a:r>
            <a:endParaRPr lang="ko-KR" dirty="0" err="1"/>
          </a:p>
          <a:p>
            <a:r>
              <a:rPr lang="ko-KR" dirty="0" err="1">
                <a:ea typeface="+mn-lt"/>
                <a:cs typeface="+mn-lt"/>
              </a:rPr>
              <a:t>Pick</a:t>
            </a:r>
            <a:r>
              <a:rPr lang="ko-KR" dirty="0">
                <a:ea typeface="+mn-lt"/>
                <a:cs typeface="+mn-lt"/>
              </a:rPr>
              <a:t> and </a:t>
            </a:r>
            <a:r>
              <a:rPr lang="ko-KR" dirty="0" err="1">
                <a:ea typeface="+mn-lt"/>
                <a:cs typeface="+mn-lt"/>
              </a:rPr>
              <a:t>Ban</a:t>
            </a:r>
            <a:r>
              <a:rPr lang="ko-KR" dirty="0">
                <a:ea typeface="+mn-lt"/>
                <a:cs typeface="+mn-lt"/>
              </a:rPr>
              <a:t> </a:t>
            </a:r>
            <a:r>
              <a:rPr lang="ko-KR" dirty="0" err="1">
                <a:ea typeface="+mn-lt"/>
                <a:cs typeface="+mn-lt"/>
              </a:rPr>
              <a:t>system</a:t>
            </a:r>
            <a:endParaRPr lang="ko-KR" dirty="0" err="1"/>
          </a:p>
          <a:p>
            <a:r>
              <a:rPr lang="ko-KR" dirty="0" err="1">
                <a:ea typeface="+mn-lt"/>
                <a:cs typeface="+mn-lt"/>
              </a:rPr>
              <a:t>Balancing</a:t>
            </a:r>
            <a:endParaRPr lang="ko-KR" dirty="0" err="1"/>
          </a:p>
        </p:txBody>
      </p:sp>
    </p:spTree>
    <p:extLst>
      <p:ext uri="{BB962C8B-B14F-4D97-AF65-F5344CB8AC3E}">
        <p14:creationId xmlns:p14="http://schemas.microsoft.com/office/powerpoint/2010/main" val="102853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533DB2-D015-48DB-B6CD-518F1E27C8D1}"/>
              </a:ext>
            </a:extLst>
          </p:cNvPr>
          <p:cNvSpPr>
            <a:spLocks noGrp="1"/>
          </p:cNvSpPr>
          <p:nvPr>
            <p:ph type="title"/>
          </p:nvPr>
        </p:nvSpPr>
        <p:spPr/>
        <p:txBody>
          <a:bodyPr/>
          <a:lstStyle/>
          <a:p>
            <a:r>
              <a:rPr lang="ko-KR" altLang="en-US" dirty="0" err="1">
                <a:ea typeface="맑은 고딕"/>
              </a:rPr>
              <a:t>Zombies</a:t>
            </a:r>
            <a:r>
              <a:rPr lang="ko-KR" altLang="en-US" dirty="0">
                <a:ea typeface="맑은 고딕"/>
              </a:rPr>
              <a:t> </a:t>
            </a:r>
            <a:r>
              <a:rPr lang="ko-KR" altLang="en-US" dirty="0" err="1">
                <a:ea typeface="맑은 고딕"/>
              </a:rPr>
              <a:t>movement</a:t>
            </a:r>
            <a:endParaRPr lang="ko-KR" altLang="en-US" dirty="0">
              <a:ea typeface="맑은 고딕"/>
            </a:endParaRPr>
          </a:p>
        </p:txBody>
      </p:sp>
      <p:pic>
        <p:nvPicPr>
          <p:cNvPr id="5" name="그림 4">
            <a:extLst>
              <a:ext uri="{FF2B5EF4-FFF2-40B4-BE49-F238E27FC236}">
                <a16:creationId xmlns:a16="http://schemas.microsoft.com/office/drawing/2014/main" id="{CD123D18-A02B-4BE4-B6B2-7A88A0333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791" y="1364514"/>
            <a:ext cx="649431" cy="649431"/>
          </a:xfrm>
          <a:prstGeom prst="rect">
            <a:avLst/>
          </a:prstGeom>
        </p:spPr>
      </p:pic>
      <p:pic>
        <p:nvPicPr>
          <p:cNvPr id="6" name="그림 5">
            <a:extLst>
              <a:ext uri="{FF2B5EF4-FFF2-40B4-BE49-F238E27FC236}">
                <a16:creationId xmlns:a16="http://schemas.microsoft.com/office/drawing/2014/main" id="{36B1BEA9-78BB-4CF5-93CD-4563A0980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451" y="1546353"/>
            <a:ext cx="606136" cy="285750"/>
          </a:xfrm>
          <a:prstGeom prst="rect">
            <a:avLst/>
          </a:prstGeom>
        </p:spPr>
      </p:pic>
      <p:pic>
        <p:nvPicPr>
          <p:cNvPr id="7" name="그림 6">
            <a:extLst>
              <a:ext uri="{FF2B5EF4-FFF2-40B4-BE49-F238E27FC236}">
                <a16:creationId xmlns:a16="http://schemas.microsoft.com/office/drawing/2014/main" id="{0F80AD58-3E84-4951-A425-52FBEDD6C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12" y="1547198"/>
            <a:ext cx="285750" cy="285750"/>
          </a:xfrm>
          <a:prstGeom prst="rect">
            <a:avLst/>
          </a:prstGeom>
        </p:spPr>
      </p:pic>
      <p:sp>
        <p:nvSpPr>
          <p:cNvPr id="8" name="TextBox 7">
            <a:extLst>
              <a:ext uri="{FF2B5EF4-FFF2-40B4-BE49-F238E27FC236}">
                <a16:creationId xmlns:a16="http://schemas.microsoft.com/office/drawing/2014/main" id="{F0735930-1CA6-4FBF-954E-E0EA388416F0}"/>
              </a:ext>
            </a:extLst>
          </p:cNvPr>
          <p:cNvSpPr txBox="1"/>
          <p:nvPr/>
        </p:nvSpPr>
        <p:spPr>
          <a:xfrm>
            <a:off x="680604" y="21526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맑은 고딕"/>
              </a:rPr>
              <a:t>Fast</a:t>
            </a:r>
            <a:r>
              <a:rPr lang="ko-KR" altLang="en-US" dirty="0">
                <a:ea typeface="맑은 고딕"/>
              </a:rPr>
              <a:t>   </a:t>
            </a:r>
            <a:r>
              <a:rPr lang="ko-KR" altLang="en-US" dirty="0" err="1">
                <a:ea typeface="맑은 고딕"/>
              </a:rPr>
              <a:t>Normal</a:t>
            </a:r>
            <a:r>
              <a:rPr lang="ko-KR" altLang="en-US" dirty="0">
                <a:ea typeface="맑은 고딕"/>
              </a:rPr>
              <a:t>   </a:t>
            </a:r>
            <a:r>
              <a:rPr lang="ko-KR" altLang="en-US" dirty="0" err="1">
                <a:ea typeface="맑은 고딕"/>
              </a:rPr>
              <a:t>Fat</a:t>
            </a:r>
          </a:p>
        </p:txBody>
      </p:sp>
      <p:sp>
        <p:nvSpPr>
          <p:cNvPr id="9" name="타원 8">
            <a:extLst>
              <a:ext uri="{FF2B5EF4-FFF2-40B4-BE49-F238E27FC236}">
                <a16:creationId xmlns:a16="http://schemas.microsoft.com/office/drawing/2014/main" id="{698979B2-00C6-47F4-94B4-1D81946A0234}"/>
              </a:ext>
            </a:extLst>
          </p:cNvPr>
          <p:cNvSpPr/>
          <p:nvPr/>
        </p:nvSpPr>
        <p:spPr>
          <a:xfrm>
            <a:off x="677140" y="3058390"/>
            <a:ext cx="917863" cy="917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ea typeface="맑은 고딕"/>
              </a:rPr>
              <a:t>P</a:t>
            </a:r>
            <a:endParaRPr lang="ko-KR" altLang="en-US" dirty="0" err="1"/>
          </a:p>
        </p:txBody>
      </p:sp>
      <p:cxnSp>
        <p:nvCxnSpPr>
          <p:cNvPr id="10" name="직선 화살표 연결선 9">
            <a:extLst>
              <a:ext uri="{FF2B5EF4-FFF2-40B4-BE49-F238E27FC236}">
                <a16:creationId xmlns:a16="http://schemas.microsoft.com/office/drawing/2014/main" id="{857F2DB5-651D-4F27-BC18-23AFBFA07FCA}"/>
              </a:ext>
            </a:extLst>
          </p:cNvPr>
          <p:cNvCxnSpPr/>
          <p:nvPr/>
        </p:nvCxnSpPr>
        <p:spPr>
          <a:xfrm flipH="1">
            <a:off x="1916256" y="3521652"/>
            <a:ext cx="4480214" cy="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그림 10">
            <a:extLst>
              <a:ext uri="{FF2B5EF4-FFF2-40B4-BE49-F238E27FC236}">
                <a16:creationId xmlns:a16="http://schemas.microsoft.com/office/drawing/2014/main" id="{F07EE4C8-526C-406B-9275-3A7F0C03F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836" y="3191582"/>
            <a:ext cx="649431" cy="649431"/>
          </a:xfrm>
          <a:prstGeom prst="rect">
            <a:avLst/>
          </a:prstGeom>
        </p:spPr>
      </p:pic>
      <p:sp>
        <p:nvSpPr>
          <p:cNvPr id="12" name="TextBox 11">
            <a:extLst>
              <a:ext uri="{FF2B5EF4-FFF2-40B4-BE49-F238E27FC236}">
                <a16:creationId xmlns:a16="http://schemas.microsoft.com/office/drawing/2014/main" id="{2BF85FB4-E2DD-4B76-A519-F3195D549BF2}"/>
              </a:ext>
            </a:extLst>
          </p:cNvPr>
          <p:cNvSpPr txBox="1"/>
          <p:nvPr/>
        </p:nvSpPr>
        <p:spPr>
          <a:xfrm>
            <a:off x="5720195" y="3841173"/>
            <a:ext cx="2907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맑은 고딕"/>
              </a:rPr>
              <a:t>Different</a:t>
            </a:r>
            <a:r>
              <a:rPr lang="ko-KR" altLang="en-US" dirty="0">
                <a:ea typeface="맑은 고딕"/>
              </a:rPr>
              <a:t> </a:t>
            </a:r>
            <a:r>
              <a:rPr lang="ko-KR" altLang="en-US" dirty="0" err="1">
                <a:ea typeface="맑은 고딕"/>
              </a:rPr>
              <a:t>speed</a:t>
            </a:r>
            <a:r>
              <a:rPr lang="ko-KR" altLang="en-US" dirty="0">
                <a:ea typeface="맑은 고딕"/>
              </a:rPr>
              <a:t> &amp; </a:t>
            </a:r>
            <a:r>
              <a:rPr lang="ko-KR" altLang="en-US" dirty="0" err="1">
                <a:ea typeface="맑은 고딕"/>
              </a:rPr>
              <a:t>health</a:t>
            </a:r>
          </a:p>
        </p:txBody>
      </p:sp>
      <p:cxnSp>
        <p:nvCxnSpPr>
          <p:cNvPr id="13" name="직선 화살표 연결선 12">
            <a:extLst>
              <a:ext uri="{FF2B5EF4-FFF2-40B4-BE49-F238E27FC236}">
                <a16:creationId xmlns:a16="http://schemas.microsoft.com/office/drawing/2014/main" id="{D58511AE-5D11-460B-97E0-C50CB1125B24}"/>
              </a:ext>
            </a:extLst>
          </p:cNvPr>
          <p:cNvCxnSpPr/>
          <p:nvPr/>
        </p:nvCxnSpPr>
        <p:spPr>
          <a:xfrm>
            <a:off x="2941494" y="1876425"/>
            <a:ext cx="3719944" cy="139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2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5">
            <a:extLst>
              <a:ext uri="{FF2B5EF4-FFF2-40B4-BE49-F238E27FC236}">
                <a16:creationId xmlns:a16="http://schemas.microsoft.com/office/drawing/2014/main" id="{F2DF5B1F-360A-4A1A-85B2-C3AA82719C36}"/>
              </a:ext>
            </a:extLst>
          </p:cNvPr>
          <p:cNvGraphicFramePr>
            <a:graphicFrameLocks noGrp="1"/>
          </p:cNvGraphicFramePr>
          <p:nvPr>
            <p:extLst>
              <p:ext uri="{D42A27DB-BD31-4B8C-83A1-F6EECF244321}">
                <p14:modId xmlns:p14="http://schemas.microsoft.com/office/powerpoint/2010/main" val="2268143025"/>
              </p:ext>
            </p:extLst>
          </p:nvPr>
        </p:nvGraphicFramePr>
        <p:xfrm>
          <a:off x="601361" y="956271"/>
          <a:ext cx="10824520" cy="4193060"/>
        </p:xfrm>
        <a:graphic>
          <a:graphicData uri="http://schemas.openxmlformats.org/drawingml/2006/table">
            <a:tbl>
              <a:tblPr firstRow="1" bandRow="1">
                <a:tableStyleId>{2D5ABB26-0587-4C30-8999-92F81FD0307C}</a:tableStyleId>
              </a:tblPr>
              <a:tblGrid>
                <a:gridCol w="1082452">
                  <a:extLst>
                    <a:ext uri="{9D8B030D-6E8A-4147-A177-3AD203B41FA5}">
                      <a16:colId xmlns:a16="http://schemas.microsoft.com/office/drawing/2014/main" val="4076563302"/>
                    </a:ext>
                  </a:extLst>
                </a:gridCol>
                <a:gridCol w="1082452">
                  <a:extLst>
                    <a:ext uri="{9D8B030D-6E8A-4147-A177-3AD203B41FA5}">
                      <a16:colId xmlns:a16="http://schemas.microsoft.com/office/drawing/2014/main" val="3804144164"/>
                    </a:ext>
                  </a:extLst>
                </a:gridCol>
                <a:gridCol w="1082452">
                  <a:extLst>
                    <a:ext uri="{9D8B030D-6E8A-4147-A177-3AD203B41FA5}">
                      <a16:colId xmlns:a16="http://schemas.microsoft.com/office/drawing/2014/main" val="3272948125"/>
                    </a:ext>
                  </a:extLst>
                </a:gridCol>
                <a:gridCol w="1082452">
                  <a:extLst>
                    <a:ext uri="{9D8B030D-6E8A-4147-A177-3AD203B41FA5}">
                      <a16:colId xmlns:a16="http://schemas.microsoft.com/office/drawing/2014/main" val="3343686807"/>
                    </a:ext>
                  </a:extLst>
                </a:gridCol>
                <a:gridCol w="1082452">
                  <a:extLst>
                    <a:ext uri="{9D8B030D-6E8A-4147-A177-3AD203B41FA5}">
                      <a16:colId xmlns:a16="http://schemas.microsoft.com/office/drawing/2014/main" val="4257501367"/>
                    </a:ext>
                  </a:extLst>
                </a:gridCol>
                <a:gridCol w="1082452">
                  <a:extLst>
                    <a:ext uri="{9D8B030D-6E8A-4147-A177-3AD203B41FA5}">
                      <a16:colId xmlns:a16="http://schemas.microsoft.com/office/drawing/2014/main" val="7772553"/>
                    </a:ext>
                  </a:extLst>
                </a:gridCol>
                <a:gridCol w="1082452">
                  <a:extLst>
                    <a:ext uri="{9D8B030D-6E8A-4147-A177-3AD203B41FA5}">
                      <a16:colId xmlns:a16="http://schemas.microsoft.com/office/drawing/2014/main" val="2707611340"/>
                    </a:ext>
                  </a:extLst>
                </a:gridCol>
                <a:gridCol w="1082452">
                  <a:extLst>
                    <a:ext uri="{9D8B030D-6E8A-4147-A177-3AD203B41FA5}">
                      <a16:colId xmlns:a16="http://schemas.microsoft.com/office/drawing/2014/main" val="3304978309"/>
                    </a:ext>
                  </a:extLst>
                </a:gridCol>
                <a:gridCol w="1082452">
                  <a:extLst>
                    <a:ext uri="{9D8B030D-6E8A-4147-A177-3AD203B41FA5}">
                      <a16:colId xmlns:a16="http://schemas.microsoft.com/office/drawing/2014/main" val="4280422782"/>
                    </a:ext>
                  </a:extLst>
                </a:gridCol>
                <a:gridCol w="1082452">
                  <a:extLst>
                    <a:ext uri="{9D8B030D-6E8A-4147-A177-3AD203B41FA5}">
                      <a16:colId xmlns:a16="http://schemas.microsoft.com/office/drawing/2014/main" val="3995203370"/>
                    </a:ext>
                  </a:extLst>
                </a:gridCol>
              </a:tblGrid>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1958112126"/>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062477950"/>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785475747"/>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966649699"/>
                  </a:ext>
                </a:extLst>
              </a:tr>
              <a:tr h="838612">
                <a:tc>
                  <a:txBody>
                    <a:bodyPr/>
                    <a:lstStyle/>
                    <a:p>
                      <a:pPr latinLnBrk="1"/>
                      <a:r>
                        <a:rPr lang="en-US" altLang="ko-KR" dirty="0"/>
                        <a:t>Ai</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4048697669"/>
                  </a:ext>
                </a:extLst>
              </a:tr>
            </a:tbl>
          </a:graphicData>
        </a:graphic>
      </p:graphicFrame>
      <p:sp>
        <p:nvSpPr>
          <p:cNvPr id="7" name="타원 6">
            <a:extLst>
              <a:ext uri="{FF2B5EF4-FFF2-40B4-BE49-F238E27FC236}">
                <a16:creationId xmlns:a16="http://schemas.microsoft.com/office/drawing/2014/main" id="{B1339DDE-5F04-4392-85F6-23455A0D2A12}"/>
              </a:ext>
            </a:extLst>
          </p:cNvPr>
          <p:cNvSpPr/>
          <p:nvPr/>
        </p:nvSpPr>
        <p:spPr>
          <a:xfrm>
            <a:off x="321277" y="2632671"/>
            <a:ext cx="741404"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Player</a:t>
            </a:r>
            <a:endParaRPr lang="ko-KR" altLang="en-US" dirty="0"/>
          </a:p>
        </p:txBody>
      </p:sp>
      <p:cxnSp>
        <p:nvCxnSpPr>
          <p:cNvPr id="39" name="직선 화살표 연결선 38">
            <a:extLst>
              <a:ext uri="{FF2B5EF4-FFF2-40B4-BE49-F238E27FC236}">
                <a16:creationId xmlns:a16="http://schemas.microsoft.com/office/drawing/2014/main" id="{B73E6981-A1A7-45FD-BA73-7EF86A42A910}"/>
              </a:ext>
            </a:extLst>
          </p:cNvPr>
          <p:cNvCxnSpPr/>
          <p:nvPr/>
        </p:nvCxnSpPr>
        <p:spPr>
          <a:xfrm>
            <a:off x="1293341" y="4473145"/>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E80ED4DE-7470-4FC1-BC73-F14F5062E0AB}"/>
              </a:ext>
            </a:extLst>
          </p:cNvPr>
          <p:cNvCxnSpPr/>
          <p:nvPr/>
        </p:nvCxnSpPr>
        <p:spPr>
          <a:xfrm>
            <a:off x="1441622" y="2080054"/>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1A4C9BF0-AAFC-424B-88E1-56A67AD1DB78}"/>
              </a:ext>
            </a:extLst>
          </p:cNvPr>
          <p:cNvCxnSpPr/>
          <p:nvPr/>
        </p:nvCxnSpPr>
        <p:spPr>
          <a:xfrm>
            <a:off x="1433384" y="1113020"/>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5D6AC00-05B4-403A-B826-C4572EC39474}"/>
              </a:ext>
            </a:extLst>
          </p:cNvPr>
          <p:cNvCxnSpPr/>
          <p:nvPr/>
        </p:nvCxnSpPr>
        <p:spPr>
          <a:xfrm>
            <a:off x="1330410" y="3656517"/>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A2A5508D-4F0E-49BA-945D-B472CE41A960}"/>
              </a:ext>
            </a:extLst>
          </p:cNvPr>
          <p:cNvCxnSpPr>
            <a:cxnSpLocks/>
          </p:cNvCxnSpPr>
          <p:nvPr/>
        </p:nvCxnSpPr>
        <p:spPr>
          <a:xfrm flipV="1">
            <a:off x="1062681" y="1145556"/>
            <a:ext cx="8847437" cy="168511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직선 화살표 연결선 43">
            <a:extLst>
              <a:ext uri="{FF2B5EF4-FFF2-40B4-BE49-F238E27FC236}">
                <a16:creationId xmlns:a16="http://schemas.microsoft.com/office/drawing/2014/main" id="{4B6D45D3-6BC9-451D-86CC-624FDD05E7D9}"/>
              </a:ext>
            </a:extLst>
          </p:cNvPr>
          <p:cNvCxnSpPr>
            <a:cxnSpLocks/>
            <a:stCxn id="7" idx="6"/>
          </p:cNvCxnSpPr>
          <p:nvPr/>
        </p:nvCxnSpPr>
        <p:spPr>
          <a:xfrm flipV="1">
            <a:off x="1062681" y="1989778"/>
            <a:ext cx="8814487" cy="85295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직선 화살표 연결선 44">
            <a:extLst>
              <a:ext uri="{FF2B5EF4-FFF2-40B4-BE49-F238E27FC236}">
                <a16:creationId xmlns:a16="http://schemas.microsoft.com/office/drawing/2014/main" id="{FA79EED5-677C-47E2-A78C-F9AD7C3DB107}"/>
              </a:ext>
            </a:extLst>
          </p:cNvPr>
          <p:cNvCxnSpPr>
            <a:cxnSpLocks/>
          </p:cNvCxnSpPr>
          <p:nvPr/>
        </p:nvCxnSpPr>
        <p:spPr>
          <a:xfrm flipV="1">
            <a:off x="972065" y="2609816"/>
            <a:ext cx="8987480" cy="23106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직선 화살표 연결선 45">
            <a:extLst>
              <a:ext uri="{FF2B5EF4-FFF2-40B4-BE49-F238E27FC236}">
                <a16:creationId xmlns:a16="http://schemas.microsoft.com/office/drawing/2014/main" id="{EDD02538-E722-42B3-9A7E-6183B31BBD8F}"/>
              </a:ext>
            </a:extLst>
          </p:cNvPr>
          <p:cNvCxnSpPr>
            <a:cxnSpLocks/>
            <a:stCxn id="7" idx="6"/>
          </p:cNvCxnSpPr>
          <p:nvPr/>
        </p:nvCxnSpPr>
        <p:spPr>
          <a:xfrm>
            <a:off x="1062681" y="2842736"/>
            <a:ext cx="9045145" cy="49688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직선 화살표 연결선 47">
            <a:extLst>
              <a:ext uri="{FF2B5EF4-FFF2-40B4-BE49-F238E27FC236}">
                <a16:creationId xmlns:a16="http://schemas.microsoft.com/office/drawing/2014/main" id="{612F0A78-463B-44BA-BFCD-5260A8A9DF7E}"/>
              </a:ext>
            </a:extLst>
          </p:cNvPr>
          <p:cNvCxnSpPr>
            <a:cxnSpLocks/>
          </p:cNvCxnSpPr>
          <p:nvPr/>
        </p:nvCxnSpPr>
        <p:spPr>
          <a:xfrm>
            <a:off x="1062681" y="2830669"/>
            <a:ext cx="8962766" cy="145228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77" name="그룹 76">
            <a:extLst>
              <a:ext uri="{FF2B5EF4-FFF2-40B4-BE49-F238E27FC236}">
                <a16:creationId xmlns:a16="http://schemas.microsoft.com/office/drawing/2014/main" id="{5A92FF8D-5776-491E-8355-199B806B2FA9}"/>
              </a:ext>
            </a:extLst>
          </p:cNvPr>
          <p:cNvGrpSpPr/>
          <p:nvPr/>
        </p:nvGrpSpPr>
        <p:grpSpPr>
          <a:xfrm>
            <a:off x="10050161" y="767036"/>
            <a:ext cx="924313" cy="3685560"/>
            <a:chOff x="9985416" y="1046720"/>
            <a:chExt cx="924313" cy="3685560"/>
          </a:xfrm>
        </p:grpSpPr>
        <p:pic>
          <p:nvPicPr>
            <p:cNvPr id="78" name="그림 77">
              <a:extLst>
                <a:ext uri="{FF2B5EF4-FFF2-40B4-BE49-F238E27FC236}">
                  <a16:creationId xmlns:a16="http://schemas.microsoft.com/office/drawing/2014/main" id="{FBD8C8B0-9B18-4F81-8CBD-F8A8DA9B2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4438517"/>
              <a:ext cx="285750" cy="285750"/>
            </a:xfrm>
            <a:prstGeom prst="rect">
              <a:avLst/>
            </a:prstGeom>
          </p:spPr>
        </p:pic>
        <p:pic>
          <p:nvPicPr>
            <p:cNvPr id="79" name="그림 78">
              <a:extLst>
                <a:ext uri="{FF2B5EF4-FFF2-40B4-BE49-F238E27FC236}">
                  <a16:creationId xmlns:a16="http://schemas.microsoft.com/office/drawing/2014/main" id="{6E8C4E28-B178-4D29-A66A-184295E6B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3637255"/>
              <a:ext cx="285750" cy="285750"/>
            </a:xfrm>
            <a:prstGeom prst="rect">
              <a:avLst/>
            </a:prstGeom>
          </p:spPr>
        </p:pic>
        <p:pic>
          <p:nvPicPr>
            <p:cNvPr id="80" name="그림 79">
              <a:extLst>
                <a:ext uri="{FF2B5EF4-FFF2-40B4-BE49-F238E27FC236}">
                  <a16:creationId xmlns:a16="http://schemas.microsoft.com/office/drawing/2014/main" id="{6156EF8F-B851-4C44-B6BB-7FE6DA5C6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2738475"/>
              <a:ext cx="285750" cy="285750"/>
            </a:xfrm>
            <a:prstGeom prst="rect">
              <a:avLst/>
            </a:prstGeom>
          </p:spPr>
        </p:pic>
        <p:pic>
          <p:nvPicPr>
            <p:cNvPr id="81" name="그림 80">
              <a:extLst>
                <a:ext uri="{FF2B5EF4-FFF2-40B4-BE49-F238E27FC236}">
                  <a16:creationId xmlns:a16="http://schemas.microsoft.com/office/drawing/2014/main" id="{AD0D4077-1564-40C1-8EB4-118992397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502" y="1964035"/>
              <a:ext cx="285750" cy="285750"/>
            </a:xfrm>
            <a:prstGeom prst="rect">
              <a:avLst/>
            </a:prstGeom>
          </p:spPr>
        </p:pic>
        <p:pic>
          <p:nvPicPr>
            <p:cNvPr id="82" name="그림 81">
              <a:extLst>
                <a:ext uri="{FF2B5EF4-FFF2-40B4-BE49-F238E27FC236}">
                  <a16:creationId xmlns:a16="http://schemas.microsoft.com/office/drawing/2014/main" id="{B55B0C8E-9B3D-4E36-A87A-21E9FB705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1046720"/>
              <a:ext cx="285750" cy="285750"/>
            </a:xfrm>
            <a:prstGeom prst="rect">
              <a:avLst/>
            </a:prstGeom>
          </p:spPr>
        </p:pic>
        <p:pic>
          <p:nvPicPr>
            <p:cNvPr id="83" name="그림 82">
              <a:extLst>
                <a:ext uri="{FF2B5EF4-FFF2-40B4-BE49-F238E27FC236}">
                  <a16:creationId xmlns:a16="http://schemas.microsoft.com/office/drawing/2014/main" id="{751A9827-F751-4C8D-9A3C-793F4C43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416" y="1046720"/>
              <a:ext cx="285750" cy="285750"/>
            </a:xfrm>
            <a:prstGeom prst="rect">
              <a:avLst/>
            </a:prstGeom>
          </p:spPr>
        </p:pic>
        <p:pic>
          <p:nvPicPr>
            <p:cNvPr id="84" name="그림 83">
              <a:extLst>
                <a:ext uri="{FF2B5EF4-FFF2-40B4-BE49-F238E27FC236}">
                  <a16:creationId xmlns:a16="http://schemas.microsoft.com/office/drawing/2014/main" id="{9DAF3DA0-9B01-4004-A627-1D80D822F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91" y="1980069"/>
              <a:ext cx="285750" cy="285750"/>
            </a:xfrm>
            <a:prstGeom prst="rect">
              <a:avLst/>
            </a:prstGeom>
          </p:spPr>
        </p:pic>
        <p:pic>
          <p:nvPicPr>
            <p:cNvPr id="85" name="그림 84">
              <a:extLst>
                <a:ext uri="{FF2B5EF4-FFF2-40B4-BE49-F238E27FC236}">
                  <a16:creationId xmlns:a16="http://schemas.microsoft.com/office/drawing/2014/main" id="{9AF9E4F7-F6B9-4A06-8E82-07F263F82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6" y="4446530"/>
              <a:ext cx="285750" cy="285750"/>
            </a:xfrm>
            <a:prstGeom prst="rect">
              <a:avLst/>
            </a:prstGeom>
          </p:spPr>
        </p:pic>
        <p:pic>
          <p:nvPicPr>
            <p:cNvPr id="86" name="그림 85">
              <a:extLst>
                <a:ext uri="{FF2B5EF4-FFF2-40B4-BE49-F238E27FC236}">
                  <a16:creationId xmlns:a16="http://schemas.microsoft.com/office/drawing/2014/main" id="{ABBB46E0-7C49-4211-A559-35E5E63F6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400" y="2722332"/>
              <a:ext cx="285750" cy="285750"/>
            </a:xfrm>
            <a:prstGeom prst="rect">
              <a:avLst/>
            </a:prstGeom>
          </p:spPr>
        </p:pic>
        <p:pic>
          <p:nvPicPr>
            <p:cNvPr id="87" name="그림 86">
              <a:extLst>
                <a:ext uri="{FF2B5EF4-FFF2-40B4-BE49-F238E27FC236}">
                  <a16:creationId xmlns:a16="http://schemas.microsoft.com/office/drawing/2014/main" id="{9DAB53BD-9CE5-45AD-AED2-B9E513B54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955" y="3566927"/>
              <a:ext cx="285750" cy="285750"/>
            </a:xfrm>
            <a:prstGeom prst="rect">
              <a:avLst/>
            </a:prstGeom>
          </p:spPr>
        </p:pic>
      </p:grpSp>
      <p:pic>
        <p:nvPicPr>
          <p:cNvPr id="90" name="그림 89">
            <a:extLst>
              <a:ext uri="{FF2B5EF4-FFF2-40B4-BE49-F238E27FC236}">
                <a16:creationId xmlns:a16="http://schemas.microsoft.com/office/drawing/2014/main" id="{0AF83807-D9AC-44BE-8793-9332C79C303D}"/>
              </a:ext>
            </a:extLst>
          </p:cNvPr>
          <p:cNvPicPr>
            <a:picLocks noChangeAspect="1"/>
          </p:cNvPicPr>
          <p:nvPr/>
        </p:nvPicPr>
        <p:blipFill>
          <a:blip r:embed="rId3"/>
          <a:stretch>
            <a:fillRect/>
          </a:stretch>
        </p:blipFill>
        <p:spPr>
          <a:xfrm>
            <a:off x="956537" y="1876881"/>
            <a:ext cx="321202" cy="446114"/>
          </a:xfrm>
          <a:prstGeom prst="rect">
            <a:avLst/>
          </a:prstGeom>
        </p:spPr>
      </p:pic>
      <p:pic>
        <p:nvPicPr>
          <p:cNvPr id="91" name="그림 90">
            <a:extLst>
              <a:ext uri="{FF2B5EF4-FFF2-40B4-BE49-F238E27FC236}">
                <a16:creationId xmlns:a16="http://schemas.microsoft.com/office/drawing/2014/main" id="{47F5FA23-CDA7-4F68-91C0-8A0058FA536E}"/>
              </a:ext>
            </a:extLst>
          </p:cNvPr>
          <p:cNvPicPr>
            <a:picLocks noChangeAspect="1"/>
          </p:cNvPicPr>
          <p:nvPr/>
        </p:nvPicPr>
        <p:blipFill>
          <a:blip r:embed="rId3"/>
          <a:stretch>
            <a:fillRect/>
          </a:stretch>
        </p:blipFill>
        <p:spPr>
          <a:xfrm>
            <a:off x="980302" y="3420264"/>
            <a:ext cx="321202" cy="446114"/>
          </a:xfrm>
          <a:prstGeom prst="rect">
            <a:avLst/>
          </a:prstGeom>
        </p:spPr>
      </p:pic>
      <p:pic>
        <p:nvPicPr>
          <p:cNvPr id="92" name="그림 91">
            <a:extLst>
              <a:ext uri="{FF2B5EF4-FFF2-40B4-BE49-F238E27FC236}">
                <a16:creationId xmlns:a16="http://schemas.microsoft.com/office/drawing/2014/main" id="{77FA0065-6F25-4175-96AD-39CD883F688C}"/>
              </a:ext>
            </a:extLst>
          </p:cNvPr>
          <p:cNvPicPr>
            <a:picLocks noChangeAspect="1"/>
          </p:cNvPicPr>
          <p:nvPr/>
        </p:nvPicPr>
        <p:blipFill>
          <a:blip r:embed="rId3"/>
          <a:stretch>
            <a:fillRect/>
          </a:stretch>
        </p:blipFill>
        <p:spPr>
          <a:xfrm>
            <a:off x="955590" y="4204299"/>
            <a:ext cx="321202" cy="446114"/>
          </a:xfrm>
          <a:prstGeom prst="rect">
            <a:avLst/>
          </a:prstGeom>
        </p:spPr>
      </p:pic>
      <p:pic>
        <p:nvPicPr>
          <p:cNvPr id="93" name="그림 92">
            <a:extLst>
              <a:ext uri="{FF2B5EF4-FFF2-40B4-BE49-F238E27FC236}">
                <a16:creationId xmlns:a16="http://schemas.microsoft.com/office/drawing/2014/main" id="{5E25A1D9-00CF-4D0F-8FDD-273A90B28E0A}"/>
              </a:ext>
            </a:extLst>
          </p:cNvPr>
          <p:cNvPicPr>
            <a:picLocks noChangeAspect="1"/>
          </p:cNvPicPr>
          <p:nvPr/>
        </p:nvPicPr>
        <p:blipFill>
          <a:blip r:embed="rId3"/>
          <a:stretch>
            <a:fillRect/>
          </a:stretch>
        </p:blipFill>
        <p:spPr>
          <a:xfrm>
            <a:off x="1033885" y="908200"/>
            <a:ext cx="321202" cy="446114"/>
          </a:xfrm>
          <a:prstGeom prst="rect">
            <a:avLst/>
          </a:prstGeom>
        </p:spPr>
      </p:pic>
      <p:sp>
        <p:nvSpPr>
          <p:cNvPr id="2" name="제목 1">
            <a:extLst>
              <a:ext uri="{FF2B5EF4-FFF2-40B4-BE49-F238E27FC236}">
                <a16:creationId xmlns:a16="http://schemas.microsoft.com/office/drawing/2014/main" id="{D4EF330E-69F8-4A72-8073-08A4E0DCC035}"/>
              </a:ext>
            </a:extLst>
          </p:cNvPr>
          <p:cNvSpPr>
            <a:spLocks noGrp="1"/>
          </p:cNvSpPr>
          <p:nvPr>
            <p:ph type="title"/>
          </p:nvPr>
        </p:nvSpPr>
        <p:spPr>
          <a:xfrm>
            <a:off x="621723" y="-111125"/>
            <a:ext cx="10515600" cy="1325563"/>
          </a:xfrm>
        </p:spPr>
        <p:txBody>
          <a:bodyPr/>
          <a:lstStyle/>
          <a:p>
            <a:r>
              <a:rPr lang="ko-KR" altLang="en-US" dirty="0" err="1">
                <a:ea typeface="맑은 고딕"/>
              </a:rPr>
              <a:t>How</a:t>
            </a:r>
            <a:r>
              <a:rPr lang="ko-KR" altLang="en-US" dirty="0">
                <a:ea typeface="맑은 고딕"/>
              </a:rPr>
              <a:t> </a:t>
            </a:r>
            <a:r>
              <a:rPr lang="ko-KR" altLang="en-US" dirty="0" err="1">
                <a:ea typeface="맑은 고딕"/>
              </a:rPr>
              <a:t>player</a:t>
            </a:r>
            <a:r>
              <a:rPr lang="ko-KR" altLang="en-US" dirty="0">
                <a:ea typeface="맑은 고딕"/>
              </a:rPr>
              <a:t> and AI </a:t>
            </a:r>
            <a:r>
              <a:rPr lang="ko-KR" altLang="en-US" dirty="0" err="1">
                <a:ea typeface="맑은 고딕"/>
              </a:rPr>
              <a:t>work</a:t>
            </a:r>
            <a:r>
              <a:rPr lang="ko-KR" altLang="en-US" dirty="0">
                <a:ea typeface="맑은 고딕"/>
              </a:rPr>
              <a:t>?</a:t>
            </a:r>
          </a:p>
        </p:txBody>
      </p:sp>
    </p:spTree>
    <p:extLst>
      <p:ext uri="{BB962C8B-B14F-4D97-AF65-F5344CB8AC3E}">
        <p14:creationId xmlns:p14="http://schemas.microsoft.com/office/powerpoint/2010/main" val="260523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표 5">
            <a:extLst>
              <a:ext uri="{FF2B5EF4-FFF2-40B4-BE49-F238E27FC236}">
                <a16:creationId xmlns:a16="http://schemas.microsoft.com/office/drawing/2014/main" id="{0B53A691-0FD9-4FBF-B35F-C7A500F13442}"/>
              </a:ext>
            </a:extLst>
          </p:cNvPr>
          <p:cNvGraphicFramePr>
            <a:graphicFrameLocks noGrp="1"/>
          </p:cNvGraphicFramePr>
          <p:nvPr>
            <p:extLst>
              <p:ext uri="{D42A27DB-BD31-4B8C-83A1-F6EECF244321}">
                <p14:modId xmlns:p14="http://schemas.microsoft.com/office/powerpoint/2010/main" val="40300776"/>
              </p:ext>
            </p:extLst>
          </p:nvPr>
        </p:nvGraphicFramePr>
        <p:xfrm>
          <a:off x="593123" y="1332470"/>
          <a:ext cx="10824520" cy="4193060"/>
        </p:xfrm>
        <a:graphic>
          <a:graphicData uri="http://schemas.openxmlformats.org/drawingml/2006/table">
            <a:tbl>
              <a:tblPr firstRow="1" bandRow="1">
                <a:tableStyleId>{2D5ABB26-0587-4C30-8999-92F81FD0307C}</a:tableStyleId>
              </a:tblPr>
              <a:tblGrid>
                <a:gridCol w="1082452">
                  <a:extLst>
                    <a:ext uri="{9D8B030D-6E8A-4147-A177-3AD203B41FA5}">
                      <a16:colId xmlns:a16="http://schemas.microsoft.com/office/drawing/2014/main" val="4076563302"/>
                    </a:ext>
                  </a:extLst>
                </a:gridCol>
                <a:gridCol w="1082452">
                  <a:extLst>
                    <a:ext uri="{9D8B030D-6E8A-4147-A177-3AD203B41FA5}">
                      <a16:colId xmlns:a16="http://schemas.microsoft.com/office/drawing/2014/main" val="3804144164"/>
                    </a:ext>
                  </a:extLst>
                </a:gridCol>
                <a:gridCol w="1082452">
                  <a:extLst>
                    <a:ext uri="{9D8B030D-6E8A-4147-A177-3AD203B41FA5}">
                      <a16:colId xmlns:a16="http://schemas.microsoft.com/office/drawing/2014/main" val="3272948125"/>
                    </a:ext>
                  </a:extLst>
                </a:gridCol>
                <a:gridCol w="1082452">
                  <a:extLst>
                    <a:ext uri="{9D8B030D-6E8A-4147-A177-3AD203B41FA5}">
                      <a16:colId xmlns:a16="http://schemas.microsoft.com/office/drawing/2014/main" val="3343686807"/>
                    </a:ext>
                  </a:extLst>
                </a:gridCol>
                <a:gridCol w="1082452">
                  <a:extLst>
                    <a:ext uri="{9D8B030D-6E8A-4147-A177-3AD203B41FA5}">
                      <a16:colId xmlns:a16="http://schemas.microsoft.com/office/drawing/2014/main" val="4257501367"/>
                    </a:ext>
                  </a:extLst>
                </a:gridCol>
                <a:gridCol w="1082452">
                  <a:extLst>
                    <a:ext uri="{9D8B030D-6E8A-4147-A177-3AD203B41FA5}">
                      <a16:colId xmlns:a16="http://schemas.microsoft.com/office/drawing/2014/main" val="7772553"/>
                    </a:ext>
                  </a:extLst>
                </a:gridCol>
                <a:gridCol w="1082452">
                  <a:extLst>
                    <a:ext uri="{9D8B030D-6E8A-4147-A177-3AD203B41FA5}">
                      <a16:colId xmlns:a16="http://schemas.microsoft.com/office/drawing/2014/main" val="2707611340"/>
                    </a:ext>
                  </a:extLst>
                </a:gridCol>
                <a:gridCol w="1082452">
                  <a:extLst>
                    <a:ext uri="{9D8B030D-6E8A-4147-A177-3AD203B41FA5}">
                      <a16:colId xmlns:a16="http://schemas.microsoft.com/office/drawing/2014/main" val="3304978309"/>
                    </a:ext>
                  </a:extLst>
                </a:gridCol>
                <a:gridCol w="1082452">
                  <a:extLst>
                    <a:ext uri="{9D8B030D-6E8A-4147-A177-3AD203B41FA5}">
                      <a16:colId xmlns:a16="http://schemas.microsoft.com/office/drawing/2014/main" val="4280422782"/>
                    </a:ext>
                  </a:extLst>
                </a:gridCol>
                <a:gridCol w="1082452">
                  <a:extLst>
                    <a:ext uri="{9D8B030D-6E8A-4147-A177-3AD203B41FA5}">
                      <a16:colId xmlns:a16="http://schemas.microsoft.com/office/drawing/2014/main" val="3995203370"/>
                    </a:ext>
                  </a:extLst>
                </a:gridCol>
              </a:tblGrid>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1958112126"/>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062477950"/>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785475747"/>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966649699"/>
                  </a:ext>
                </a:extLst>
              </a:tr>
              <a:tr h="838612">
                <a:tc>
                  <a:txBody>
                    <a:bodyPr/>
                    <a:lstStyle/>
                    <a:p>
                      <a:pPr latinLnBrk="1"/>
                      <a:r>
                        <a:rPr lang="en-US" altLang="ko-KR" dirty="0"/>
                        <a:t>Ai</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4048697669"/>
                  </a:ext>
                </a:extLst>
              </a:tr>
            </a:tbl>
          </a:graphicData>
        </a:graphic>
      </p:graphicFrame>
      <p:sp>
        <p:nvSpPr>
          <p:cNvPr id="16" name="타원 15">
            <a:extLst>
              <a:ext uri="{FF2B5EF4-FFF2-40B4-BE49-F238E27FC236}">
                <a16:creationId xmlns:a16="http://schemas.microsoft.com/office/drawing/2014/main" id="{4E2CE4F6-EF90-40A7-AF3E-8A5F4760C179}"/>
              </a:ext>
            </a:extLst>
          </p:cNvPr>
          <p:cNvSpPr/>
          <p:nvPr/>
        </p:nvSpPr>
        <p:spPr>
          <a:xfrm>
            <a:off x="313039" y="3008870"/>
            <a:ext cx="741404"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Player</a:t>
            </a:r>
            <a:endParaRPr lang="ko-KR" altLang="en-US" dirty="0"/>
          </a:p>
        </p:txBody>
      </p:sp>
      <p:cxnSp>
        <p:nvCxnSpPr>
          <p:cNvPr id="17" name="직선 화살표 연결선 16">
            <a:extLst>
              <a:ext uri="{FF2B5EF4-FFF2-40B4-BE49-F238E27FC236}">
                <a16:creationId xmlns:a16="http://schemas.microsoft.com/office/drawing/2014/main" id="{8AFB6BBD-BCD7-4B87-9166-02F4B56194F1}"/>
              </a:ext>
            </a:extLst>
          </p:cNvPr>
          <p:cNvCxnSpPr/>
          <p:nvPr/>
        </p:nvCxnSpPr>
        <p:spPr>
          <a:xfrm>
            <a:off x="1285103" y="4849344"/>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904B359C-F2F2-4269-B1DE-0F3F4948A857}"/>
              </a:ext>
            </a:extLst>
          </p:cNvPr>
          <p:cNvCxnSpPr/>
          <p:nvPr/>
        </p:nvCxnSpPr>
        <p:spPr>
          <a:xfrm>
            <a:off x="1433384" y="2456253"/>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4B030ACD-8E16-494B-A574-9F6A21CB7A1D}"/>
              </a:ext>
            </a:extLst>
          </p:cNvPr>
          <p:cNvCxnSpPr/>
          <p:nvPr/>
        </p:nvCxnSpPr>
        <p:spPr>
          <a:xfrm>
            <a:off x="1425146" y="1489219"/>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A1DCC63-C965-4565-B2F8-DF6B2D98109B}"/>
              </a:ext>
            </a:extLst>
          </p:cNvPr>
          <p:cNvCxnSpPr/>
          <p:nvPr/>
        </p:nvCxnSpPr>
        <p:spPr>
          <a:xfrm>
            <a:off x="1322172" y="4032716"/>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C1F7F60-0FD7-4786-8E11-96F7A18CBDDF}"/>
              </a:ext>
            </a:extLst>
          </p:cNvPr>
          <p:cNvCxnSpPr>
            <a:cxnSpLocks/>
          </p:cNvCxnSpPr>
          <p:nvPr/>
        </p:nvCxnSpPr>
        <p:spPr>
          <a:xfrm flipV="1">
            <a:off x="1054443" y="1521755"/>
            <a:ext cx="8847437" cy="168511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직선 화살표 연결선 21">
            <a:extLst>
              <a:ext uri="{FF2B5EF4-FFF2-40B4-BE49-F238E27FC236}">
                <a16:creationId xmlns:a16="http://schemas.microsoft.com/office/drawing/2014/main" id="{C7EDACFA-D4A9-4B17-BEC4-D7CD73A42D00}"/>
              </a:ext>
            </a:extLst>
          </p:cNvPr>
          <p:cNvCxnSpPr>
            <a:cxnSpLocks/>
            <a:stCxn id="16" idx="6"/>
          </p:cNvCxnSpPr>
          <p:nvPr/>
        </p:nvCxnSpPr>
        <p:spPr>
          <a:xfrm flipV="1">
            <a:off x="1054443" y="2365977"/>
            <a:ext cx="8814487" cy="85295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직선 화살표 연결선 22">
            <a:extLst>
              <a:ext uri="{FF2B5EF4-FFF2-40B4-BE49-F238E27FC236}">
                <a16:creationId xmlns:a16="http://schemas.microsoft.com/office/drawing/2014/main" id="{7CBC6CDB-7BE5-4392-BD96-634E73A4B4B9}"/>
              </a:ext>
            </a:extLst>
          </p:cNvPr>
          <p:cNvCxnSpPr>
            <a:cxnSpLocks/>
          </p:cNvCxnSpPr>
          <p:nvPr/>
        </p:nvCxnSpPr>
        <p:spPr>
          <a:xfrm flipV="1">
            <a:off x="963827" y="2986015"/>
            <a:ext cx="8987480" cy="23106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직선 화살표 연결선 23">
            <a:extLst>
              <a:ext uri="{FF2B5EF4-FFF2-40B4-BE49-F238E27FC236}">
                <a16:creationId xmlns:a16="http://schemas.microsoft.com/office/drawing/2014/main" id="{CA61262F-D256-4AB3-87FE-A9A4DA409A2B}"/>
              </a:ext>
            </a:extLst>
          </p:cNvPr>
          <p:cNvCxnSpPr>
            <a:cxnSpLocks/>
            <a:stCxn id="16" idx="6"/>
          </p:cNvCxnSpPr>
          <p:nvPr/>
        </p:nvCxnSpPr>
        <p:spPr>
          <a:xfrm>
            <a:off x="1054443" y="3218935"/>
            <a:ext cx="9045145" cy="49688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직선 화살표 연결선 24">
            <a:extLst>
              <a:ext uri="{FF2B5EF4-FFF2-40B4-BE49-F238E27FC236}">
                <a16:creationId xmlns:a16="http://schemas.microsoft.com/office/drawing/2014/main" id="{7D44F967-77E2-4B9C-A561-473C8F4CD426}"/>
              </a:ext>
            </a:extLst>
          </p:cNvPr>
          <p:cNvCxnSpPr>
            <a:cxnSpLocks/>
          </p:cNvCxnSpPr>
          <p:nvPr/>
        </p:nvCxnSpPr>
        <p:spPr>
          <a:xfrm>
            <a:off x="1054443" y="3206868"/>
            <a:ext cx="8962766" cy="145228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37D728E3-5A6D-4DB2-A740-6B5F4A315EFC}"/>
              </a:ext>
            </a:extLst>
          </p:cNvPr>
          <p:cNvSpPr txBox="1"/>
          <p:nvPr/>
        </p:nvSpPr>
        <p:spPr>
          <a:xfrm>
            <a:off x="3348681" y="284205"/>
            <a:ext cx="5453449" cy="369332"/>
          </a:xfrm>
          <a:prstGeom prst="rect">
            <a:avLst/>
          </a:prstGeom>
          <a:noFill/>
        </p:spPr>
        <p:txBody>
          <a:bodyPr wrap="square" rtlCol="0">
            <a:spAutoFit/>
          </a:bodyPr>
          <a:lstStyle/>
          <a:p>
            <a:r>
              <a:rPr lang="en-US" altLang="ko-KR" dirty="0"/>
              <a:t>Day 1 </a:t>
            </a:r>
            <a:endParaRPr lang="ko-KR" altLang="en-US" dirty="0"/>
          </a:p>
        </p:txBody>
      </p:sp>
      <p:grpSp>
        <p:nvGrpSpPr>
          <p:cNvPr id="28" name="그룹 27">
            <a:extLst>
              <a:ext uri="{FF2B5EF4-FFF2-40B4-BE49-F238E27FC236}">
                <a16:creationId xmlns:a16="http://schemas.microsoft.com/office/drawing/2014/main" id="{C7E0C440-5046-4C14-B0D7-02BE8C271EF6}"/>
              </a:ext>
            </a:extLst>
          </p:cNvPr>
          <p:cNvGrpSpPr/>
          <p:nvPr/>
        </p:nvGrpSpPr>
        <p:grpSpPr>
          <a:xfrm>
            <a:off x="10057562" y="1079671"/>
            <a:ext cx="924313" cy="3685560"/>
            <a:chOff x="9985416" y="1046720"/>
            <a:chExt cx="924313" cy="3685560"/>
          </a:xfrm>
        </p:grpSpPr>
        <p:pic>
          <p:nvPicPr>
            <p:cNvPr id="29" name="그림 28">
              <a:extLst>
                <a:ext uri="{FF2B5EF4-FFF2-40B4-BE49-F238E27FC236}">
                  <a16:creationId xmlns:a16="http://schemas.microsoft.com/office/drawing/2014/main" id="{852FBAD5-F8B2-4727-ACBD-EA6D10791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4438517"/>
              <a:ext cx="285750" cy="285750"/>
            </a:xfrm>
            <a:prstGeom prst="rect">
              <a:avLst/>
            </a:prstGeom>
          </p:spPr>
        </p:pic>
        <p:pic>
          <p:nvPicPr>
            <p:cNvPr id="30" name="그림 29">
              <a:extLst>
                <a:ext uri="{FF2B5EF4-FFF2-40B4-BE49-F238E27FC236}">
                  <a16:creationId xmlns:a16="http://schemas.microsoft.com/office/drawing/2014/main" id="{6DD4B7A8-FB42-4F08-939C-461C6A417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3637255"/>
              <a:ext cx="285750" cy="285750"/>
            </a:xfrm>
            <a:prstGeom prst="rect">
              <a:avLst/>
            </a:prstGeom>
          </p:spPr>
        </p:pic>
        <p:pic>
          <p:nvPicPr>
            <p:cNvPr id="31" name="그림 30">
              <a:extLst>
                <a:ext uri="{FF2B5EF4-FFF2-40B4-BE49-F238E27FC236}">
                  <a16:creationId xmlns:a16="http://schemas.microsoft.com/office/drawing/2014/main" id="{99491CFA-626D-4F14-A84A-C8DDD7BF1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2738475"/>
              <a:ext cx="285750" cy="285750"/>
            </a:xfrm>
            <a:prstGeom prst="rect">
              <a:avLst/>
            </a:prstGeom>
          </p:spPr>
        </p:pic>
        <p:pic>
          <p:nvPicPr>
            <p:cNvPr id="32" name="그림 31">
              <a:extLst>
                <a:ext uri="{FF2B5EF4-FFF2-40B4-BE49-F238E27FC236}">
                  <a16:creationId xmlns:a16="http://schemas.microsoft.com/office/drawing/2014/main" id="{522751FC-65C4-4394-A787-F00BD0387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502" y="1964035"/>
              <a:ext cx="285750" cy="285750"/>
            </a:xfrm>
            <a:prstGeom prst="rect">
              <a:avLst/>
            </a:prstGeom>
          </p:spPr>
        </p:pic>
        <p:pic>
          <p:nvPicPr>
            <p:cNvPr id="33" name="그림 32">
              <a:extLst>
                <a:ext uri="{FF2B5EF4-FFF2-40B4-BE49-F238E27FC236}">
                  <a16:creationId xmlns:a16="http://schemas.microsoft.com/office/drawing/2014/main" id="{E162A555-5E08-4453-A576-2258C7F73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1046720"/>
              <a:ext cx="285750" cy="285750"/>
            </a:xfrm>
            <a:prstGeom prst="rect">
              <a:avLst/>
            </a:prstGeom>
          </p:spPr>
        </p:pic>
        <p:pic>
          <p:nvPicPr>
            <p:cNvPr id="34" name="그림 33">
              <a:extLst>
                <a:ext uri="{FF2B5EF4-FFF2-40B4-BE49-F238E27FC236}">
                  <a16:creationId xmlns:a16="http://schemas.microsoft.com/office/drawing/2014/main" id="{5DEED6BF-CEF8-49BA-8C4D-C385C3B41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416" y="1046720"/>
              <a:ext cx="285750" cy="285750"/>
            </a:xfrm>
            <a:prstGeom prst="rect">
              <a:avLst/>
            </a:prstGeom>
          </p:spPr>
        </p:pic>
        <p:pic>
          <p:nvPicPr>
            <p:cNvPr id="35" name="그림 34">
              <a:extLst>
                <a:ext uri="{FF2B5EF4-FFF2-40B4-BE49-F238E27FC236}">
                  <a16:creationId xmlns:a16="http://schemas.microsoft.com/office/drawing/2014/main" id="{10D6915E-EAE5-4C66-9392-7912A22E3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91" y="1980069"/>
              <a:ext cx="285750" cy="285750"/>
            </a:xfrm>
            <a:prstGeom prst="rect">
              <a:avLst/>
            </a:prstGeom>
          </p:spPr>
        </p:pic>
        <p:pic>
          <p:nvPicPr>
            <p:cNvPr id="36" name="그림 35">
              <a:extLst>
                <a:ext uri="{FF2B5EF4-FFF2-40B4-BE49-F238E27FC236}">
                  <a16:creationId xmlns:a16="http://schemas.microsoft.com/office/drawing/2014/main" id="{D2BB5E57-E747-4D30-8249-7A5B2DB58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6" y="4446530"/>
              <a:ext cx="285750" cy="285750"/>
            </a:xfrm>
            <a:prstGeom prst="rect">
              <a:avLst/>
            </a:prstGeom>
          </p:spPr>
        </p:pic>
        <p:pic>
          <p:nvPicPr>
            <p:cNvPr id="37" name="그림 36">
              <a:extLst>
                <a:ext uri="{FF2B5EF4-FFF2-40B4-BE49-F238E27FC236}">
                  <a16:creationId xmlns:a16="http://schemas.microsoft.com/office/drawing/2014/main" id="{8B5BA60C-5F48-41C3-A16E-F6CEF2B53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400" y="2722332"/>
              <a:ext cx="285750" cy="285750"/>
            </a:xfrm>
            <a:prstGeom prst="rect">
              <a:avLst/>
            </a:prstGeom>
          </p:spPr>
        </p:pic>
        <p:pic>
          <p:nvPicPr>
            <p:cNvPr id="38" name="그림 37">
              <a:extLst>
                <a:ext uri="{FF2B5EF4-FFF2-40B4-BE49-F238E27FC236}">
                  <a16:creationId xmlns:a16="http://schemas.microsoft.com/office/drawing/2014/main" id="{95801AEB-AE64-472D-A4E8-9809346D5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955" y="3566927"/>
              <a:ext cx="285750" cy="285750"/>
            </a:xfrm>
            <a:prstGeom prst="rect">
              <a:avLst/>
            </a:prstGeom>
          </p:spPr>
        </p:pic>
      </p:grpSp>
      <p:pic>
        <p:nvPicPr>
          <p:cNvPr id="39" name="그림 38">
            <a:extLst>
              <a:ext uri="{FF2B5EF4-FFF2-40B4-BE49-F238E27FC236}">
                <a16:creationId xmlns:a16="http://schemas.microsoft.com/office/drawing/2014/main" id="{34EB6B3C-E7D1-4BB9-AE3F-297B7FA060C3}"/>
              </a:ext>
            </a:extLst>
          </p:cNvPr>
          <p:cNvPicPr>
            <a:picLocks noChangeAspect="1"/>
          </p:cNvPicPr>
          <p:nvPr/>
        </p:nvPicPr>
        <p:blipFill>
          <a:blip r:embed="rId3"/>
          <a:stretch>
            <a:fillRect/>
          </a:stretch>
        </p:blipFill>
        <p:spPr>
          <a:xfrm>
            <a:off x="992117" y="2263540"/>
            <a:ext cx="321202" cy="446114"/>
          </a:xfrm>
          <a:prstGeom prst="rect">
            <a:avLst/>
          </a:prstGeom>
        </p:spPr>
      </p:pic>
      <p:pic>
        <p:nvPicPr>
          <p:cNvPr id="40" name="그림 39">
            <a:extLst>
              <a:ext uri="{FF2B5EF4-FFF2-40B4-BE49-F238E27FC236}">
                <a16:creationId xmlns:a16="http://schemas.microsoft.com/office/drawing/2014/main" id="{DFE3BF2A-3C57-45AE-B222-B1427E2C1CF6}"/>
              </a:ext>
            </a:extLst>
          </p:cNvPr>
          <p:cNvPicPr>
            <a:picLocks noChangeAspect="1"/>
          </p:cNvPicPr>
          <p:nvPr/>
        </p:nvPicPr>
        <p:blipFill>
          <a:blip r:embed="rId3"/>
          <a:stretch>
            <a:fillRect/>
          </a:stretch>
        </p:blipFill>
        <p:spPr>
          <a:xfrm>
            <a:off x="988613" y="3791047"/>
            <a:ext cx="321202" cy="446114"/>
          </a:xfrm>
          <a:prstGeom prst="rect">
            <a:avLst/>
          </a:prstGeom>
        </p:spPr>
      </p:pic>
      <p:pic>
        <p:nvPicPr>
          <p:cNvPr id="41" name="그림 40">
            <a:extLst>
              <a:ext uri="{FF2B5EF4-FFF2-40B4-BE49-F238E27FC236}">
                <a16:creationId xmlns:a16="http://schemas.microsoft.com/office/drawing/2014/main" id="{DC1EA012-FFE5-4E84-A8C7-C5596D2D0790}"/>
              </a:ext>
            </a:extLst>
          </p:cNvPr>
          <p:cNvPicPr>
            <a:picLocks noChangeAspect="1"/>
          </p:cNvPicPr>
          <p:nvPr/>
        </p:nvPicPr>
        <p:blipFill>
          <a:blip r:embed="rId3"/>
          <a:stretch>
            <a:fillRect/>
          </a:stretch>
        </p:blipFill>
        <p:spPr>
          <a:xfrm>
            <a:off x="972065" y="4542174"/>
            <a:ext cx="321202" cy="446114"/>
          </a:xfrm>
          <a:prstGeom prst="rect">
            <a:avLst/>
          </a:prstGeom>
        </p:spPr>
      </p:pic>
      <p:pic>
        <p:nvPicPr>
          <p:cNvPr id="42" name="그림 41">
            <a:extLst>
              <a:ext uri="{FF2B5EF4-FFF2-40B4-BE49-F238E27FC236}">
                <a16:creationId xmlns:a16="http://schemas.microsoft.com/office/drawing/2014/main" id="{257D61FA-A6B2-4192-BDAA-AFDA54515DA6}"/>
              </a:ext>
            </a:extLst>
          </p:cNvPr>
          <p:cNvPicPr>
            <a:picLocks noChangeAspect="1"/>
          </p:cNvPicPr>
          <p:nvPr/>
        </p:nvPicPr>
        <p:blipFill>
          <a:blip r:embed="rId3"/>
          <a:stretch>
            <a:fillRect/>
          </a:stretch>
        </p:blipFill>
        <p:spPr>
          <a:xfrm>
            <a:off x="1103871" y="1222546"/>
            <a:ext cx="321202" cy="446114"/>
          </a:xfrm>
          <a:prstGeom prst="rect">
            <a:avLst/>
          </a:prstGeom>
        </p:spPr>
      </p:pic>
      <p:sp>
        <p:nvSpPr>
          <p:cNvPr id="2" name="제목 1">
            <a:extLst>
              <a:ext uri="{FF2B5EF4-FFF2-40B4-BE49-F238E27FC236}">
                <a16:creationId xmlns:a16="http://schemas.microsoft.com/office/drawing/2014/main" id="{083157D7-E804-40CE-925A-63BBBD425914}"/>
              </a:ext>
            </a:extLst>
          </p:cNvPr>
          <p:cNvSpPr>
            <a:spLocks noGrp="1"/>
          </p:cNvSpPr>
          <p:nvPr>
            <p:ph type="title"/>
          </p:nvPr>
        </p:nvSpPr>
        <p:spPr>
          <a:xfrm>
            <a:off x="621723" y="5084330"/>
            <a:ext cx="10515600" cy="1325563"/>
          </a:xfrm>
        </p:spPr>
        <p:txBody>
          <a:bodyPr/>
          <a:lstStyle/>
          <a:p>
            <a:r>
              <a:rPr lang="ko-KR" altLang="en-US" dirty="0" err="1">
                <a:ea typeface="맑은 고딕"/>
              </a:rPr>
              <a:t>Pick</a:t>
            </a:r>
            <a:r>
              <a:rPr lang="ko-KR" altLang="en-US" dirty="0">
                <a:ea typeface="맑은 고딕"/>
              </a:rPr>
              <a:t> and </a:t>
            </a:r>
            <a:r>
              <a:rPr lang="ko-KR" altLang="en-US" dirty="0" err="1">
                <a:ea typeface="맑은 고딕"/>
              </a:rPr>
              <a:t>Ban</a:t>
            </a:r>
            <a:r>
              <a:rPr lang="ko-KR" altLang="en-US" dirty="0">
                <a:ea typeface="맑은 고딕"/>
              </a:rPr>
              <a:t> </a:t>
            </a:r>
            <a:r>
              <a:rPr lang="ko-KR" altLang="en-US" dirty="0" err="1">
                <a:ea typeface="맑은 고딕"/>
              </a:rPr>
              <a:t>system</a:t>
            </a:r>
          </a:p>
        </p:txBody>
      </p:sp>
    </p:spTree>
    <p:extLst>
      <p:ext uri="{BB962C8B-B14F-4D97-AF65-F5344CB8AC3E}">
        <p14:creationId xmlns:p14="http://schemas.microsoft.com/office/powerpoint/2010/main" val="89734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타원 36">
            <a:extLst>
              <a:ext uri="{FF2B5EF4-FFF2-40B4-BE49-F238E27FC236}">
                <a16:creationId xmlns:a16="http://schemas.microsoft.com/office/drawing/2014/main" id="{2396774C-C7E2-430D-A5FA-6A88CA4BFA78}"/>
              </a:ext>
            </a:extLst>
          </p:cNvPr>
          <p:cNvSpPr/>
          <p:nvPr/>
        </p:nvSpPr>
        <p:spPr>
          <a:xfrm>
            <a:off x="417297" y="1192690"/>
            <a:ext cx="755307" cy="658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aphicFrame>
        <p:nvGraphicFramePr>
          <p:cNvPr id="4" name="표 5">
            <a:extLst>
              <a:ext uri="{FF2B5EF4-FFF2-40B4-BE49-F238E27FC236}">
                <a16:creationId xmlns:a16="http://schemas.microsoft.com/office/drawing/2014/main" id="{DCBD26A8-FFEC-435B-B806-7A45D413644C}"/>
              </a:ext>
            </a:extLst>
          </p:cNvPr>
          <p:cNvGraphicFramePr>
            <a:graphicFrameLocks noGrp="1"/>
          </p:cNvGraphicFramePr>
          <p:nvPr>
            <p:extLst>
              <p:ext uri="{D42A27DB-BD31-4B8C-83A1-F6EECF244321}">
                <p14:modId xmlns:p14="http://schemas.microsoft.com/office/powerpoint/2010/main" val="1963501582"/>
              </p:ext>
            </p:extLst>
          </p:nvPr>
        </p:nvGraphicFramePr>
        <p:xfrm>
          <a:off x="593123" y="1332470"/>
          <a:ext cx="10824520" cy="4193060"/>
        </p:xfrm>
        <a:graphic>
          <a:graphicData uri="http://schemas.openxmlformats.org/drawingml/2006/table">
            <a:tbl>
              <a:tblPr firstRow="1" bandRow="1">
                <a:tableStyleId>{2D5ABB26-0587-4C30-8999-92F81FD0307C}</a:tableStyleId>
              </a:tblPr>
              <a:tblGrid>
                <a:gridCol w="1082452">
                  <a:extLst>
                    <a:ext uri="{9D8B030D-6E8A-4147-A177-3AD203B41FA5}">
                      <a16:colId xmlns:a16="http://schemas.microsoft.com/office/drawing/2014/main" val="4076563302"/>
                    </a:ext>
                  </a:extLst>
                </a:gridCol>
                <a:gridCol w="1082452">
                  <a:extLst>
                    <a:ext uri="{9D8B030D-6E8A-4147-A177-3AD203B41FA5}">
                      <a16:colId xmlns:a16="http://schemas.microsoft.com/office/drawing/2014/main" val="3804144164"/>
                    </a:ext>
                  </a:extLst>
                </a:gridCol>
                <a:gridCol w="1082452">
                  <a:extLst>
                    <a:ext uri="{9D8B030D-6E8A-4147-A177-3AD203B41FA5}">
                      <a16:colId xmlns:a16="http://schemas.microsoft.com/office/drawing/2014/main" val="3272948125"/>
                    </a:ext>
                  </a:extLst>
                </a:gridCol>
                <a:gridCol w="1082452">
                  <a:extLst>
                    <a:ext uri="{9D8B030D-6E8A-4147-A177-3AD203B41FA5}">
                      <a16:colId xmlns:a16="http://schemas.microsoft.com/office/drawing/2014/main" val="3343686807"/>
                    </a:ext>
                  </a:extLst>
                </a:gridCol>
                <a:gridCol w="1082452">
                  <a:extLst>
                    <a:ext uri="{9D8B030D-6E8A-4147-A177-3AD203B41FA5}">
                      <a16:colId xmlns:a16="http://schemas.microsoft.com/office/drawing/2014/main" val="4257501367"/>
                    </a:ext>
                  </a:extLst>
                </a:gridCol>
                <a:gridCol w="1082452">
                  <a:extLst>
                    <a:ext uri="{9D8B030D-6E8A-4147-A177-3AD203B41FA5}">
                      <a16:colId xmlns:a16="http://schemas.microsoft.com/office/drawing/2014/main" val="7772553"/>
                    </a:ext>
                  </a:extLst>
                </a:gridCol>
                <a:gridCol w="1082452">
                  <a:extLst>
                    <a:ext uri="{9D8B030D-6E8A-4147-A177-3AD203B41FA5}">
                      <a16:colId xmlns:a16="http://schemas.microsoft.com/office/drawing/2014/main" val="2707611340"/>
                    </a:ext>
                  </a:extLst>
                </a:gridCol>
                <a:gridCol w="1082452">
                  <a:extLst>
                    <a:ext uri="{9D8B030D-6E8A-4147-A177-3AD203B41FA5}">
                      <a16:colId xmlns:a16="http://schemas.microsoft.com/office/drawing/2014/main" val="3304978309"/>
                    </a:ext>
                  </a:extLst>
                </a:gridCol>
                <a:gridCol w="1082452">
                  <a:extLst>
                    <a:ext uri="{9D8B030D-6E8A-4147-A177-3AD203B41FA5}">
                      <a16:colId xmlns:a16="http://schemas.microsoft.com/office/drawing/2014/main" val="4280422782"/>
                    </a:ext>
                  </a:extLst>
                </a:gridCol>
                <a:gridCol w="1082452">
                  <a:extLst>
                    <a:ext uri="{9D8B030D-6E8A-4147-A177-3AD203B41FA5}">
                      <a16:colId xmlns:a16="http://schemas.microsoft.com/office/drawing/2014/main" val="3995203370"/>
                    </a:ext>
                  </a:extLst>
                </a:gridCol>
              </a:tblGrid>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1958112126"/>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062477950"/>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785475747"/>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966649699"/>
                  </a:ext>
                </a:extLst>
              </a:tr>
              <a:tr h="838612">
                <a:tc>
                  <a:txBody>
                    <a:bodyPr/>
                    <a:lstStyle/>
                    <a:p>
                      <a:pPr latinLnBrk="1"/>
                      <a:r>
                        <a:rPr lang="en-US" altLang="ko-KR" dirty="0"/>
                        <a:t>Ai</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4048697669"/>
                  </a:ext>
                </a:extLst>
              </a:tr>
            </a:tbl>
          </a:graphicData>
        </a:graphic>
      </p:graphicFrame>
      <p:sp>
        <p:nvSpPr>
          <p:cNvPr id="5" name="타원 4">
            <a:extLst>
              <a:ext uri="{FF2B5EF4-FFF2-40B4-BE49-F238E27FC236}">
                <a16:creationId xmlns:a16="http://schemas.microsoft.com/office/drawing/2014/main" id="{B9F67297-FD3B-4FD7-8686-E9271528C2E6}"/>
              </a:ext>
            </a:extLst>
          </p:cNvPr>
          <p:cNvSpPr/>
          <p:nvPr/>
        </p:nvSpPr>
        <p:spPr>
          <a:xfrm>
            <a:off x="313039" y="3008870"/>
            <a:ext cx="741404"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Player</a:t>
            </a:r>
            <a:endParaRPr lang="ko-KR" altLang="en-US" dirty="0"/>
          </a:p>
        </p:txBody>
      </p:sp>
      <p:cxnSp>
        <p:nvCxnSpPr>
          <p:cNvPr id="6" name="직선 화살표 연결선 5">
            <a:extLst>
              <a:ext uri="{FF2B5EF4-FFF2-40B4-BE49-F238E27FC236}">
                <a16:creationId xmlns:a16="http://schemas.microsoft.com/office/drawing/2014/main" id="{77CB6EA7-01AF-4CB4-8AFF-B281AFEE1AB0}"/>
              </a:ext>
            </a:extLst>
          </p:cNvPr>
          <p:cNvCxnSpPr/>
          <p:nvPr/>
        </p:nvCxnSpPr>
        <p:spPr>
          <a:xfrm>
            <a:off x="1285103" y="4849344"/>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a:extLst>
              <a:ext uri="{FF2B5EF4-FFF2-40B4-BE49-F238E27FC236}">
                <a16:creationId xmlns:a16="http://schemas.microsoft.com/office/drawing/2014/main" id="{68366280-7C28-4819-A1BA-05549A7CC841}"/>
              </a:ext>
            </a:extLst>
          </p:cNvPr>
          <p:cNvCxnSpPr/>
          <p:nvPr/>
        </p:nvCxnSpPr>
        <p:spPr>
          <a:xfrm>
            <a:off x="1433384" y="2456253"/>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384D925D-643E-4447-AA7A-9905DFC268BA}"/>
              </a:ext>
            </a:extLst>
          </p:cNvPr>
          <p:cNvCxnSpPr/>
          <p:nvPr/>
        </p:nvCxnSpPr>
        <p:spPr>
          <a:xfrm>
            <a:off x="1425146" y="1489219"/>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FF626D85-BBAF-4E63-8F1A-C14BE629773A}"/>
              </a:ext>
            </a:extLst>
          </p:cNvPr>
          <p:cNvCxnSpPr/>
          <p:nvPr/>
        </p:nvCxnSpPr>
        <p:spPr>
          <a:xfrm>
            <a:off x="1322172" y="4032716"/>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D9B362F0-7DB7-4045-80A4-A436E7EA8BC5}"/>
              </a:ext>
            </a:extLst>
          </p:cNvPr>
          <p:cNvCxnSpPr>
            <a:cxnSpLocks/>
          </p:cNvCxnSpPr>
          <p:nvPr/>
        </p:nvCxnSpPr>
        <p:spPr>
          <a:xfrm flipV="1">
            <a:off x="1054443" y="1521755"/>
            <a:ext cx="8847437" cy="168511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직선 화살표 연결선 10">
            <a:extLst>
              <a:ext uri="{FF2B5EF4-FFF2-40B4-BE49-F238E27FC236}">
                <a16:creationId xmlns:a16="http://schemas.microsoft.com/office/drawing/2014/main" id="{423DD402-456C-4F9A-B74F-9F57F129530A}"/>
              </a:ext>
            </a:extLst>
          </p:cNvPr>
          <p:cNvCxnSpPr>
            <a:cxnSpLocks/>
            <a:stCxn id="5" idx="6"/>
          </p:cNvCxnSpPr>
          <p:nvPr/>
        </p:nvCxnSpPr>
        <p:spPr>
          <a:xfrm flipV="1">
            <a:off x="1054443" y="2365977"/>
            <a:ext cx="8814487" cy="85295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직선 화살표 연결선 11">
            <a:extLst>
              <a:ext uri="{FF2B5EF4-FFF2-40B4-BE49-F238E27FC236}">
                <a16:creationId xmlns:a16="http://schemas.microsoft.com/office/drawing/2014/main" id="{537878F9-CA45-4E13-BAE6-192BC4F3F820}"/>
              </a:ext>
            </a:extLst>
          </p:cNvPr>
          <p:cNvCxnSpPr>
            <a:cxnSpLocks/>
          </p:cNvCxnSpPr>
          <p:nvPr/>
        </p:nvCxnSpPr>
        <p:spPr>
          <a:xfrm flipV="1">
            <a:off x="963827" y="2986015"/>
            <a:ext cx="8987480" cy="23106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직선 화살표 연결선 12">
            <a:extLst>
              <a:ext uri="{FF2B5EF4-FFF2-40B4-BE49-F238E27FC236}">
                <a16:creationId xmlns:a16="http://schemas.microsoft.com/office/drawing/2014/main" id="{F51A66B8-B2B6-434E-B887-E6E66A25AF20}"/>
              </a:ext>
            </a:extLst>
          </p:cNvPr>
          <p:cNvCxnSpPr>
            <a:cxnSpLocks/>
            <a:stCxn id="5" idx="6"/>
          </p:cNvCxnSpPr>
          <p:nvPr/>
        </p:nvCxnSpPr>
        <p:spPr>
          <a:xfrm>
            <a:off x="1054443" y="3218935"/>
            <a:ext cx="9045145" cy="49688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직선 화살표 연결선 13">
            <a:extLst>
              <a:ext uri="{FF2B5EF4-FFF2-40B4-BE49-F238E27FC236}">
                <a16:creationId xmlns:a16="http://schemas.microsoft.com/office/drawing/2014/main" id="{280A08A5-8467-489C-A0CB-C708A49C972C}"/>
              </a:ext>
            </a:extLst>
          </p:cNvPr>
          <p:cNvCxnSpPr>
            <a:cxnSpLocks/>
          </p:cNvCxnSpPr>
          <p:nvPr/>
        </p:nvCxnSpPr>
        <p:spPr>
          <a:xfrm>
            <a:off x="1054443" y="3206868"/>
            <a:ext cx="8962766" cy="145228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DDE6340-4994-429D-A6C4-4B6754302144}"/>
              </a:ext>
            </a:extLst>
          </p:cNvPr>
          <p:cNvSpPr txBox="1"/>
          <p:nvPr/>
        </p:nvSpPr>
        <p:spPr>
          <a:xfrm>
            <a:off x="3369275" y="350108"/>
            <a:ext cx="5453449" cy="369332"/>
          </a:xfrm>
          <a:prstGeom prst="rect">
            <a:avLst/>
          </a:prstGeom>
          <a:noFill/>
        </p:spPr>
        <p:txBody>
          <a:bodyPr wrap="square" rtlCol="0">
            <a:spAutoFit/>
          </a:bodyPr>
          <a:lstStyle/>
          <a:p>
            <a:r>
              <a:rPr lang="en-US" altLang="ko-KR" dirty="0"/>
              <a:t>Day 2 </a:t>
            </a:r>
            <a:endParaRPr lang="ko-KR" altLang="en-US" dirty="0"/>
          </a:p>
        </p:txBody>
      </p:sp>
      <p:grpSp>
        <p:nvGrpSpPr>
          <p:cNvPr id="35" name="그룹 34">
            <a:extLst>
              <a:ext uri="{FF2B5EF4-FFF2-40B4-BE49-F238E27FC236}">
                <a16:creationId xmlns:a16="http://schemas.microsoft.com/office/drawing/2014/main" id="{4B158A45-FE11-4AB4-B1DD-137ABF87A579}"/>
              </a:ext>
            </a:extLst>
          </p:cNvPr>
          <p:cNvGrpSpPr/>
          <p:nvPr/>
        </p:nvGrpSpPr>
        <p:grpSpPr>
          <a:xfrm>
            <a:off x="9985416" y="1046720"/>
            <a:ext cx="924313" cy="3685560"/>
            <a:chOff x="9985416" y="1046720"/>
            <a:chExt cx="924313" cy="3685560"/>
          </a:xfrm>
        </p:grpSpPr>
        <p:pic>
          <p:nvPicPr>
            <p:cNvPr id="21" name="그림 20">
              <a:extLst>
                <a:ext uri="{FF2B5EF4-FFF2-40B4-BE49-F238E27FC236}">
                  <a16:creationId xmlns:a16="http://schemas.microsoft.com/office/drawing/2014/main" id="{47634F3C-7429-4470-86A1-8E29F47B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4438517"/>
              <a:ext cx="285750" cy="285750"/>
            </a:xfrm>
            <a:prstGeom prst="rect">
              <a:avLst/>
            </a:prstGeom>
          </p:spPr>
        </p:pic>
        <p:pic>
          <p:nvPicPr>
            <p:cNvPr id="23" name="그림 22">
              <a:extLst>
                <a:ext uri="{FF2B5EF4-FFF2-40B4-BE49-F238E27FC236}">
                  <a16:creationId xmlns:a16="http://schemas.microsoft.com/office/drawing/2014/main" id="{BA30F6BB-8E9E-44E6-BE14-FB5349E2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3637255"/>
              <a:ext cx="285750" cy="285750"/>
            </a:xfrm>
            <a:prstGeom prst="rect">
              <a:avLst/>
            </a:prstGeom>
          </p:spPr>
        </p:pic>
        <p:pic>
          <p:nvPicPr>
            <p:cNvPr id="25" name="그림 24">
              <a:extLst>
                <a:ext uri="{FF2B5EF4-FFF2-40B4-BE49-F238E27FC236}">
                  <a16:creationId xmlns:a16="http://schemas.microsoft.com/office/drawing/2014/main" id="{996D6119-6BAE-4842-B849-7986DFEB2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2738475"/>
              <a:ext cx="285750" cy="285750"/>
            </a:xfrm>
            <a:prstGeom prst="rect">
              <a:avLst/>
            </a:prstGeom>
          </p:spPr>
        </p:pic>
        <p:pic>
          <p:nvPicPr>
            <p:cNvPr id="27" name="그림 26">
              <a:extLst>
                <a:ext uri="{FF2B5EF4-FFF2-40B4-BE49-F238E27FC236}">
                  <a16:creationId xmlns:a16="http://schemas.microsoft.com/office/drawing/2014/main" id="{3DC23B97-DF46-42C3-A8AB-10CC15E2B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502" y="1964035"/>
              <a:ext cx="285750" cy="285750"/>
            </a:xfrm>
            <a:prstGeom prst="rect">
              <a:avLst/>
            </a:prstGeom>
          </p:spPr>
        </p:pic>
        <p:pic>
          <p:nvPicPr>
            <p:cNvPr id="29" name="그림 28">
              <a:extLst>
                <a:ext uri="{FF2B5EF4-FFF2-40B4-BE49-F238E27FC236}">
                  <a16:creationId xmlns:a16="http://schemas.microsoft.com/office/drawing/2014/main" id="{C35B8A35-E6C8-459D-BE21-41824260B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1046720"/>
              <a:ext cx="285750" cy="285750"/>
            </a:xfrm>
            <a:prstGeom prst="rect">
              <a:avLst/>
            </a:prstGeom>
          </p:spPr>
        </p:pic>
        <p:pic>
          <p:nvPicPr>
            <p:cNvPr id="30" name="그림 29">
              <a:extLst>
                <a:ext uri="{FF2B5EF4-FFF2-40B4-BE49-F238E27FC236}">
                  <a16:creationId xmlns:a16="http://schemas.microsoft.com/office/drawing/2014/main" id="{B1D3550E-5092-4B76-89E4-439EE1533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416" y="1046720"/>
              <a:ext cx="285750" cy="285750"/>
            </a:xfrm>
            <a:prstGeom prst="rect">
              <a:avLst/>
            </a:prstGeom>
          </p:spPr>
        </p:pic>
        <p:pic>
          <p:nvPicPr>
            <p:cNvPr id="31" name="그림 30">
              <a:extLst>
                <a:ext uri="{FF2B5EF4-FFF2-40B4-BE49-F238E27FC236}">
                  <a16:creationId xmlns:a16="http://schemas.microsoft.com/office/drawing/2014/main" id="{ACFED6B9-6F03-4A70-9C5B-B50D0D202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91" y="1980069"/>
              <a:ext cx="285750" cy="285750"/>
            </a:xfrm>
            <a:prstGeom prst="rect">
              <a:avLst/>
            </a:prstGeom>
          </p:spPr>
        </p:pic>
        <p:pic>
          <p:nvPicPr>
            <p:cNvPr id="32" name="그림 31">
              <a:extLst>
                <a:ext uri="{FF2B5EF4-FFF2-40B4-BE49-F238E27FC236}">
                  <a16:creationId xmlns:a16="http://schemas.microsoft.com/office/drawing/2014/main" id="{838A8138-3034-4F9E-AA6C-06CA0CBB1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6" y="4446530"/>
              <a:ext cx="285750" cy="285750"/>
            </a:xfrm>
            <a:prstGeom prst="rect">
              <a:avLst/>
            </a:prstGeom>
          </p:spPr>
        </p:pic>
        <p:pic>
          <p:nvPicPr>
            <p:cNvPr id="33" name="그림 32">
              <a:extLst>
                <a:ext uri="{FF2B5EF4-FFF2-40B4-BE49-F238E27FC236}">
                  <a16:creationId xmlns:a16="http://schemas.microsoft.com/office/drawing/2014/main" id="{D9D8575A-BD4B-4534-BC8D-7F3010F3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400" y="2722332"/>
              <a:ext cx="285750" cy="285750"/>
            </a:xfrm>
            <a:prstGeom prst="rect">
              <a:avLst/>
            </a:prstGeom>
          </p:spPr>
        </p:pic>
        <p:pic>
          <p:nvPicPr>
            <p:cNvPr id="34" name="그림 33">
              <a:extLst>
                <a:ext uri="{FF2B5EF4-FFF2-40B4-BE49-F238E27FC236}">
                  <a16:creationId xmlns:a16="http://schemas.microsoft.com/office/drawing/2014/main" id="{80180209-1C84-46BE-BCA6-0CCC94DAC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955" y="3566927"/>
              <a:ext cx="285750" cy="285750"/>
            </a:xfrm>
            <a:prstGeom prst="rect">
              <a:avLst/>
            </a:prstGeom>
          </p:spPr>
        </p:pic>
      </p:grpSp>
      <p:cxnSp>
        <p:nvCxnSpPr>
          <p:cNvPr id="39" name="직선 화살표 연결선 38">
            <a:extLst>
              <a:ext uri="{FF2B5EF4-FFF2-40B4-BE49-F238E27FC236}">
                <a16:creationId xmlns:a16="http://schemas.microsoft.com/office/drawing/2014/main" id="{0DD555A4-9FF7-452A-AAEA-A4A872EFC490}"/>
              </a:ext>
            </a:extLst>
          </p:cNvPr>
          <p:cNvCxnSpPr/>
          <p:nvPr/>
        </p:nvCxnSpPr>
        <p:spPr>
          <a:xfrm flipH="1">
            <a:off x="906162" y="947351"/>
            <a:ext cx="518984" cy="461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4851E05-9720-4E2B-95F3-6125BF9B0CFE}"/>
              </a:ext>
            </a:extLst>
          </p:cNvPr>
          <p:cNvSpPr txBox="1"/>
          <p:nvPr/>
        </p:nvSpPr>
        <p:spPr>
          <a:xfrm>
            <a:off x="1007590" y="37530"/>
            <a:ext cx="2034747" cy="923330"/>
          </a:xfrm>
          <a:prstGeom prst="rect">
            <a:avLst/>
          </a:prstGeom>
          <a:noFill/>
          <a:ln>
            <a:solidFill>
              <a:schemeClr val="tx1"/>
            </a:solidFill>
          </a:ln>
        </p:spPr>
        <p:txBody>
          <a:bodyPr wrap="square" rtlCol="0">
            <a:spAutoFit/>
          </a:bodyPr>
          <a:lstStyle/>
          <a:p>
            <a:r>
              <a:rPr lang="en-US" altLang="ko-KR" dirty="0"/>
              <a:t>If player pick this then this AI sacrifices.</a:t>
            </a:r>
            <a:endParaRPr lang="ko-KR" altLang="en-US" dirty="0"/>
          </a:p>
        </p:txBody>
      </p:sp>
      <p:pic>
        <p:nvPicPr>
          <p:cNvPr id="41" name="그림 40">
            <a:extLst>
              <a:ext uri="{FF2B5EF4-FFF2-40B4-BE49-F238E27FC236}">
                <a16:creationId xmlns:a16="http://schemas.microsoft.com/office/drawing/2014/main" id="{15233880-F4E0-4337-A500-E20FDC77E0C8}"/>
              </a:ext>
            </a:extLst>
          </p:cNvPr>
          <p:cNvPicPr>
            <a:picLocks noChangeAspect="1"/>
          </p:cNvPicPr>
          <p:nvPr/>
        </p:nvPicPr>
        <p:blipFill>
          <a:blip r:embed="rId3"/>
          <a:stretch>
            <a:fillRect/>
          </a:stretch>
        </p:blipFill>
        <p:spPr>
          <a:xfrm>
            <a:off x="1121388" y="2294074"/>
            <a:ext cx="321202" cy="446114"/>
          </a:xfrm>
          <a:prstGeom prst="rect">
            <a:avLst/>
          </a:prstGeom>
        </p:spPr>
      </p:pic>
      <p:pic>
        <p:nvPicPr>
          <p:cNvPr id="42" name="그림 41">
            <a:extLst>
              <a:ext uri="{FF2B5EF4-FFF2-40B4-BE49-F238E27FC236}">
                <a16:creationId xmlns:a16="http://schemas.microsoft.com/office/drawing/2014/main" id="{515BD7B2-DF08-42AE-9923-B61BCEB445F6}"/>
              </a:ext>
            </a:extLst>
          </p:cNvPr>
          <p:cNvPicPr>
            <a:picLocks noChangeAspect="1"/>
          </p:cNvPicPr>
          <p:nvPr/>
        </p:nvPicPr>
        <p:blipFill>
          <a:blip r:embed="rId3"/>
          <a:stretch>
            <a:fillRect/>
          </a:stretch>
        </p:blipFill>
        <p:spPr>
          <a:xfrm>
            <a:off x="1145153" y="3837457"/>
            <a:ext cx="321202" cy="446114"/>
          </a:xfrm>
          <a:prstGeom prst="rect">
            <a:avLst/>
          </a:prstGeom>
        </p:spPr>
      </p:pic>
      <p:pic>
        <p:nvPicPr>
          <p:cNvPr id="43" name="그림 42">
            <a:extLst>
              <a:ext uri="{FF2B5EF4-FFF2-40B4-BE49-F238E27FC236}">
                <a16:creationId xmlns:a16="http://schemas.microsoft.com/office/drawing/2014/main" id="{BC47DED8-196E-47DA-97F6-3AE717111D88}"/>
              </a:ext>
            </a:extLst>
          </p:cNvPr>
          <p:cNvPicPr>
            <a:picLocks noChangeAspect="1"/>
          </p:cNvPicPr>
          <p:nvPr/>
        </p:nvPicPr>
        <p:blipFill>
          <a:blip r:embed="rId3"/>
          <a:stretch>
            <a:fillRect/>
          </a:stretch>
        </p:blipFill>
        <p:spPr>
          <a:xfrm>
            <a:off x="1120441" y="4621492"/>
            <a:ext cx="321202" cy="446114"/>
          </a:xfrm>
          <a:prstGeom prst="rect">
            <a:avLst/>
          </a:prstGeom>
        </p:spPr>
      </p:pic>
      <p:pic>
        <p:nvPicPr>
          <p:cNvPr id="44" name="그림 43">
            <a:extLst>
              <a:ext uri="{FF2B5EF4-FFF2-40B4-BE49-F238E27FC236}">
                <a16:creationId xmlns:a16="http://schemas.microsoft.com/office/drawing/2014/main" id="{B3C89FD6-231C-4EAD-8F68-4C54297E3AFA}"/>
              </a:ext>
            </a:extLst>
          </p:cNvPr>
          <p:cNvPicPr>
            <a:picLocks noChangeAspect="1"/>
          </p:cNvPicPr>
          <p:nvPr/>
        </p:nvPicPr>
        <p:blipFill>
          <a:blip r:embed="rId3"/>
          <a:stretch>
            <a:fillRect/>
          </a:stretch>
        </p:blipFill>
        <p:spPr>
          <a:xfrm>
            <a:off x="1198736" y="1325393"/>
            <a:ext cx="321202" cy="446114"/>
          </a:xfrm>
          <a:prstGeom prst="rect">
            <a:avLst/>
          </a:prstGeom>
        </p:spPr>
      </p:pic>
    </p:spTree>
    <p:extLst>
      <p:ext uri="{BB962C8B-B14F-4D97-AF65-F5344CB8AC3E}">
        <p14:creationId xmlns:p14="http://schemas.microsoft.com/office/powerpoint/2010/main" val="137661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5">
            <a:extLst>
              <a:ext uri="{FF2B5EF4-FFF2-40B4-BE49-F238E27FC236}">
                <a16:creationId xmlns:a16="http://schemas.microsoft.com/office/drawing/2014/main" id="{9BDE0CA1-3C9D-46CA-973B-43D6545C9855}"/>
              </a:ext>
            </a:extLst>
          </p:cNvPr>
          <p:cNvGraphicFramePr>
            <a:graphicFrameLocks noGrp="1"/>
          </p:cNvGraphicFramePr>
          <p:nvPr>
            <p:extLst>
              <p:ext uri="{D42A27DB-BD31-4B8C-83A1-F6EECF244321}">
                <p14:modId xmlns:p14="http://schemas.microsoft.com/office/powerpoint/2010/main" val="3421710322"/>
              </p:ext>
            </p:extLst>
          </p:nvPr>
        </p:nvGraphicFramePr>
        <p:xfrm>
          <a:off x="593123" y="1332470"/>
          <a:ext cx="10824520" cy="4193060"/>
        </p:xfrm>
        <a:graphic>
          <a:graphicData uri="http://schemas.openxmlformats.org/drawingml/2006/table">
            <a:tbl>
              <a:tblPr firstRow="1" bandRow="1">
                <a:tableStyleId>{2D5ABB26-0587-4C30-8999-92F81FD0307C}</a:tableStyleId>
              </a:tblPr>
              <a:tblGrid>
                <a:gridCol w="1082452">
                  <a:extLst>
                    <a:ext uri="{9D8B030D-6E8A-4147-A177-3AD203B41FA5}">
                      <a16:colId xmlns:a16="http://schemas.microsoft.com/office/drawing/2014/main" val="4076563302"/>
                    </a:ext>
                  </a:extLst>
                </a:gridCol>
                <a:gridCol w="1082452">
                  <a:extLst>
                    <a:ext uri="{9D8B030D-6E8A-4147-A177-3AD203B41FA5}">
                      <a16:colId xmlns:a16="http://schemas.microsoft.com/office/drawing/2014/main" val="3804144164"/>
                    </a:ext>
                  </a:extLst>
                </a:gridCol>
                <a:gridCol w="1082452">
                  <a:extLst>
                    <a:ext uri="{9D8B030D-6E8A-4147-A177-3AD203B41FA5}">
                      <a16:colId xmlns:a16="http://schemas.microsoft.com/office/drawing/2014/main" val="3272948125"/>
                    </a:ext>
                  </a:extLst>
                </a:gridCol>
                <a:gridCol w="1082452">
                  <a:extLst>
                    <a:ext uri="{9D8B030D-6E8A-4147-A177-3AD203B41FA5}">
                      <a16:colId xmlns:a16="http://schemas.microsoft.com/office/drawing/2014/main" val="3343686807"/>
                    </a:ext>
                  </a:extLst>
                </a:gridCol>
                <a:gridCol w="1082452">
                  <a:extLst>
                    <a:ext uri="{9D8B030D-6E8A-4147-A177-3AD203B41FA5}">
                      <a16:colId xmlns:a16="http://schemas.microsoft.com/office/drawing/2014/main" val="4257501367"/>
                    </a:ext>
                  </a:extLst>
                </a:gridCol>
                <a:gridCol w="1082452">
                  <a:extLst>
                    <a:ext uri="{9D8B030D-6E8A-4147-A177-3AD203B41FA5}">
                      <a16:colId xmlns:a16="http://schemas.microsoft.com/office/drawing/2014/main" val="7772553"/>
                    </a:ext>
                  </a:extLst>
                </a:gridCol>
                <a:gridCol w="1082452">
                  <a:extLst>
                    <a:ext uri="{9D8B030D-6E8A-4147-A177-3AD203B41FA5}">
                      <a16:colId xmlns:a16="http://schemas.microsoft.com/office/drawing/2014/main" val="2707611340"/>
                    </a:ext>
                  </a:extLst>
                </a:gridCol>
                <a:gridCol w="1082452">
                  <a:extLst>
                    <a:ext uri="{9D8B030D-6E8A-4147-A177-3AD203B41FA5}">
                      <a16:colId xmlns:a16="http://schemas.microsoft.com/office/drawing/2014/main" val="3304978309"/>
                    </a:ext>
                  </a:extLst>
                </a:gridCol>
                <a:gridCol w="1082452">
                  <a:extLst>
                    <a:ext uri="{9D8B030D-6E8A-4147-A177-3AD203B41FA5}">
                      <a16:colId xmlns:a16="http://schemas.microsoft.com/office/drawing/2014/main" val="4280422782"/>
                    </a:ext>
                  </a:extLst>
                </a:gridCol>
                <a:gridCol w="1082452">
                  <a:extLst>
                    <a:ext uri="{9D8B030D-6E8A-4147-A177-3AD203B41FA5}">
                      <a16:colId xmlns:a16="http://schemas.microsoft.com/office/drawing/2014/main" val="3995203370"/>
                    </a:ext>
                  </a:extLst>
                </a:gridCol>
              </a:tblGrid>
              <a:tr h="838612">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1958112126"/>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062477950"/>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785475747"/>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966649699"/>
                  </a:ext>
                </a:extLst>
              </a:tr>
              <a:tr h="838612">
                <a:tc>
                  <a:txBody>
                    <a:bodyPr/>
                    <a:lstStyle/>
                    <a:p>
                      <a:pPr latinLnBrk="1"/>
                      <a:r>
                        <a:rPr lang="en-US" altLang="ko-KR" dirty="0"/>
                        <a:t>Ai</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4048697669"/>
                  </a:ext>
                </a:extLst>
              </a:tr>
            </a:tbl>
          </a:graphicData>
        </a:graphic>
      </p:graphicFrame>
      <p:sp>
        <p:nvSpPr>
          <p:cNvPr id="6" name="타원 5">
            <a:extLst>
              <a:ext uri="{FF2B5EF4-FFF2-40B4-BE49-F238E27FC236}">
                <a16:creationId xmlns:a16="http://schemas.microsoft.com/office/drawing/2014/main" id="{D1193509-FB6B-4F59-9317-D99E8D268F8C}"/>
              </a:ext>
            </a:extLst>
          </p:cNvPr>
          <p:cNvSpPr/>
          <p:nvPr/>
        </p:nvSpPr>
        <p:spPr>
          <a:xfrm>
            <a:off x="313039" y="3008870"/>
            <a:ext cx="741404"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Player</a:t>
            </a:r>
            <a:endParaRPr lang="ko-KR" altLang="en-US" dirty="0"/>
          </a:p>
        </p:txBody>
      </p:sp>
      <p:cxnSp>
        <p:nvCxnSpPr>
          <p:cNvPr id="7" name="직선 화살표 연결선 6">
            <a:extLst>
              <a:ext uri="{FF2B5EF4-FFF2-40B4-BE49-F238E27FC236}">
                <a16:creationId xmlns:a16="http://schemas.microsoft.com/office/drawing/2014/main" id="{244CD3F9-BA98-4790-8868-D11C5F77862A}"/>
              </a:ext>
            </a:extLst>
          </p:cNvPr>
          <p:cNvCxnSpPr/>
          <p:nvPr/>
        </p:nvCxnSpPr>
        <p:spPr>
          <a:xfrm>
            <a:off x="1285103" y="4849344"/>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41D40D7D-DB5A-4BFC-A19A-36190447F9A4}"/>
              </a:ext>
            </a:extLst>
          </p:cNvPr>
          <p:cNvCxnSpPr/>
          <p:nvPr/>
        </p:nvCxnSpPr>
        <p:spPr>
          <a:xfrm>
            <a:off x="1433384" y="2456253"/>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9CE40935-3A36-4199-BE98-E9157B778312}"/>
              </a:ext>
            </a:extLst>
          </p:cNvPr>
          <p:cNvCxnSpPr/>
          <p:nvPr/>
        </p:nvCxnSpPr>
        <p:spPr>
          <a:xfrm>
            <a:off x="1322172" y="4032716"/>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96350CEF-4283-427D-9033-32DD950B77BC}"/>
              </a:ext>
            </a:extLst>
          </p:cNvPr>
          <p:cNvCxnSpPr>
            <a:cxnSpLocks/>
          </p:cNvCxnSpPr>
          <p:nvPr/>
        </p:nvCxnSpPr>
        <p:spPr>
          <a:xfrm flipV="1">
            <a:off x="1054443" y="1521755"/>
            <a:ext cx="8847437" cy="168511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직선 화살표 연결선 11">
            <a:extLst>
              <a:ext uri="{FF2B5EF4-FFF2-40B4-BE49-F238E27FC236}">
                <a16:creationId xmlns:a16="http://schemas.microsoft.com/office/drawing/2014/main" id="{2F9C2B66-5F4E-4990-860B-2B42144F9F05}"/>
              </a:ext>
            </a:extLst>
          </p:cNvPr>
          <p:cNvCxnSpPr>
            <a:cxnSpLocks/>
            <a:stCxn id="6" idx="6"/>
          </p:cNvCxnSpPr>
          <p:nvPr/>
        </p:nvCxnSpPr>
        <p:spPr>
          <a:xfrm flipV="1">
            <a:off x="1054443" y="2365977"/>
            <a:ext cx="8814487" cy="85295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직선 화살표 연결선 12">
            <a:extLst>
              <a:ext uri="{FF2B5EF4-FFF2-40B4-BE49-F238E27FC236}">
                <a16:creationId xmlns:a16="http://schemas.microsoft.com/office/drawing/2014/main" id="{D62A22DD-692B-464E-A375-ECDF33E4E1E1}"/>
              </a:ext>
            </a:extLst>
          </p:cNvPr>
          <p:cNvCxnSpPr>
            <a:cxnSpLocks/>
          </p:cNvCxnSpPr>
          <p:nvPr/>
        </p:nvCxnSpPr>
        <p:spPr>
          <a:xfrm flipV="1">
            <a:off x="963827" y="2986015"/>
            <a:ext cx="8987480" cy="23106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직선 화살표 연결선 13">
            <a:extLst>
              <a:ext uri="{FF2B5EF4-FFF2-40B4-BE49-F238E27FC236}">
                <a16:creationId xmlns:a16="http://schemas.microsoft.com/office/drawing/2014/main" id="{E462330E-708C-4B65-8DDD-C90415E40E77}"/>
              </a:ext>
            </a:extLst>
          </p:cNvPr>
          <p:cNvCxnSpPr>
            <a:cxnSpLocks/>
            <a:stCxn id="6" idx="6"/>
          </p:cNvCxnSpPr>
          <p:nvPr/>
        </p:nvCxnSpPr>
        <p:spPr>
          <a:xfrm>
            <a:off x="1054443" y="3218935"/>
            <a:ext cx="9045145" cy="49688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직선 화살표 연결선 14">
            <a:extLst>
              <a:ext uri="{FF2B5EF4-FFF2-40B4-BE49-F238E27FC236}">
                <a16:creationId xmlns:a16="http://schemas.microsoft.com/office/drawing/2014/main" id="{65443258-DDE3-40ED-B7C3-9AD5C72B5FA4}"/>
              </a:ext>
            </a:extLst>
          </p:cNvPr>
          <p:cNvCxnSpPr>
            <a:cxnSpLocks/>
          </p:cNvCxnSpPr>
          <p:nvPr/>
        </p:nvCxnSpPr>
        <p:spPr>
          <a:xfrm>
            <a:off x="1054443" y="3206868"/>
            <a:ext cx="8962766" cy="145228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8A85969C-8A92-4FC0-A90A-6AF17C693DF4}"/>
              </a:ext>
            </a:extLst>
          </p:cNvPr>
          <p:cNvSpPr txBox="1"/>
          <p:nvPr/>
        </p:nvSpPr>
        <p:spPr>
          <a:xfrm>
            <a:off x="3369275" y="350108"/>
            <a:ext cx="5453449" cy="369332"/>
          </a:xfrm>
          <a:prstGeom prst="rect">
            <a:avLst/>
          </a:prstGeom>
          <a:noFill/>
        </p:spPr>
        <p:txBody>
          <a:bodyPr wrap="square" rtlCol="0">
            <a:spAutoFit/>
          </a:bodyPr>
          <a:lstStyle/>
          <a:p>
            <a:r>
              <a:rPr lang="en-US" altLang="ko-KR" dirty="0"/>
              <a:t>Day 2 </a:t>
            </a:r>
            <a:endParaRPr lang="ko-KR" altLang="en-US" dirty="0"/>
          </a:p>
        </p:txBody>
      </p:sp>
      <p:grpSp>
        <p:nvGrpSpPr>
          <p:cNvPr id="17" name="그룹 16">
            <a:extLst>
              <a:ext uri="{FF2B5EF4-FFF2-40B4-BE49-F238E27FC236}">
                <a16:creationId xmlns:a16="http://schemas.microsoft.com/office/drawing/2014/main" id="{706A0CC9-5582-4616-AF55-07B7C4E9C027}"/>
              </a:ext>
            </a:extLst>
          </p:cNvPr>
          <p:cNvGrpSpPr/>
          <p:nvPr/>
        </p:nvGrpSpPr>
        <p:grpSpPr>
          <a:xfrm>
            <a:off x="10222318" y="1085570"/>
            <a:ext cx="924313" cy="3685560"/>
            <a:chOff x="9985416" y="1046720"/>
            <a:chExt cx="924313" cy="3685560"/>
          </a:xfrm>
        </p:grpSpPr>
        <p:pic>
          <p:nvPicPr>
            <p:cNvPr id="18" name="그림 17">
              <a:extLst>
                <a:ext uri="{FF2B5EF4-FFF2-40B4-BE49-F238E27FC236}">
                  <a16:creationId xmlns:a16="http://schemas.microsoft.com/office/drawing/2014/main" id="{A2B5929D-0DFB-4E2C-AD52-8AFE99E7F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4438517"/>
              <a:ext cx="285750" cy="285750"/>
            </a:xfrm>
            <a:prstGeom prst="rect">
              <a:avLst/>
            </a:prstGeom>
          </p:spPr>
        </p:pic>
        <p:pic>
          <p:nvPicPr>
            <p:cNvPr id="19" name="그림 18">
              <a:extLst>
                <a:ext uri="{FF2B5EF4-FFF2-40B4-BE49-F238E27FC236}">
                  <a16:creationId xmlns:a16="http://schemas.microsoft.com/office/drawing/2014/main" id="{28E16812-05EC-4BA6-BA7B-CB0A34738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3637255"/>
              <a:ext cx="285750" cy="285750"/>
            </a:xfrm>
            <a:prstGeom prst="rect">
              <a:avLst/>
            </a:prstGeom>
          </p:spPr>
        </p:pic>
        <p:pic>
          <p:nvPicPr>
            <p:cNvPr id="20" name="그림 19">
              <a:extLst>
                <a:ext uri="{FF2B5EF4-FFF2-40B4-BE49-F238E27FC236}">
                  <a16:creationId xmlns:a16="http://schemas.microsoft.com/office/drawing/2014/main" id="{C6C70705-0A6F-43D1-B6E9-84A9409DF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2738475"/>
              <a:ext cx="285750" cy="285750"/>
            </a:xfrm>
            <a:prstGeom prst="rect">
              <a:avLst/>
            </a:prstGeom>
          </p:spPr>
        </p:pic>
        <p:pic>
          <p:nvPicPr>
            <p:cNvPr id="21" name="그림 20">
              <a:extLst>
                <a:ext uri="{FF2B5EF4-FFF2-40B4-BE49-F238E27FC236}">
                  <a16:creationId xmlns:a16="http://schemas.microsoft.com/office/drawing/2014/main" id="{DADE2291-99EB-4E32-8092-35EB6AB4E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502" y="1964035"/>
              <a:ext cx="285750" cy="285750"/>
            </a:xfrm>
            <a:prstGeom prst="rect">
              <a:avLst/>
            </a:prstGeom>
          </p:spPr>
        </p:pic>
        <p:pic>
          <p:nvPicPr>
            <p:cNvPr id="22" name="그림 21">
              <a:extLst>
                <a:ext uri="{FF2B5EF4-FFF2-40B4-BE49-F238E27FC236}">
                  <a16:creationId xmlns:a16="http://schemas.microsoft.com/office/drawing/2014/main" id="{41667627-AA25-4064-90D3-4EC0A467D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1046720"/>
              <a:ext cx="285750" cy="285750"/>
            </a:xfrm>
            <a:prstGeom prst="rect">
              <a:avLst/>
            </a:prstGeom>
          </p:spPr>
        </p:pic>
        <p:pic>
          <p:nvPicPr>
            <p:cNvPr id="23" name="그림 22">
              <a:extLst>
                <a:ext uri="{FF2B5EF4-FFF2-40B4-BE49-F238E27FC236}">
                  <a16:creationId xmlns:a16="http://schemas.microsoft.com/office/drawing/2014/main" id="{F22A1D18-5F14-4330-A2C9-B08E813AB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416" y="1046720"/>
              <a:ext cx="285750" cy="285750"/>
            </a:xfrm>
            <a:prstGeom prst="rect">
              <a:avLst/>
            </a:prstGeom>
          </p:spPr>
        </p:pic>
        <p:pic>
          <p:nvPicPr>
            <p:cNvPr id="24" name="그림 23">
              <a:extLst>
                <a:ext uri="{FF2B5EF4-FFF2-40B4-BE49-F238E27FC236}">
                  <a16:creationId xmlns:a16="http://schemas.microsoft.com/office/drawing/2014/main" id="{6152B78C-C267-4189-9887-9AD247327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91" y="1980069"/>
              <a:ext cx="285750" cy="285750"/>
            </a:xfrm>
            <a:prstGeom prst="rect">
              <a:avLst/>
            </a:prstGeom>
          </p:spPr>
        </p:pic>
        <p:pic>
          <p:nvPicPr>
            <p:cNvPr id="25" name="그림 24">
              <a:extLst>
                <a:ext uri="{FF2B5EF4-FFF2-40B4-BE49-F238E27FC236}">
                  <a16:creationId xmlns:a16="http://schemas.microsoft.com/office/drawing/2014/main" id="{3F4FF25A-C5F6-4E85-96AB-C764C03CD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6" y="4446530"/>
              <a:ext cx="285750" cy="285750"/>
            </a:xfrm>
            <a:prstGeom prst="rect">
              <a:avLst/>
            </a:prstGeom>
          </p:spPr>
        </p:pic>
        <p:pic>
          <p:nvPicPr>
            <p:cNvPr id="26" name="그림 25">
              <a:extLst>
                <a:ext uri="{FF2B5EF4-FFF2-40B4-BE49-F238E27FC236}">
                  <a16:creationId xmlns:a16="http://schemas.microsoft.com/office/drawing/2014/main" id="{AABEDAB4-DFB2-41B0-9C96-9C41BF17B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400" y="2722332"/>
              <a:ext cx="285750" cy="285750"/>
            </a:xfrm>
            <a:prstGeom prst="rect">
              <a:avLst/>
            </a:prstGeom>
          </p:spPr>
        </p:pic>
        <p:pic>
          <p:nvPicPr>
            <p:cNvPr id="27" name="그림 26">
              <a:extLst>
                <a:ext uri="{FF2B5EF4-FFF2-40B4-BE49-F238E27FC236}">
                  <a16:creationId xmlns:a16="http://schemas.microsoft.com/office/drawing/2014/main" id="{3BF2F423-F224-469C-9A64-CA8780D58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955" y="3566927"/>
              <a:ext cx="285750" cy="285750"/>
            </a:xfrm>
            <a:prstGeom prst="rect">
              <a:avLst/>
            </a:prstGeom>
          </p:spPr>
        </p:pic>
      </p:grpSp>
      <p:sp>
        <p:nvSpPr>
          <p:cNvPr id="29" name="TextBox 28">
            <a:extLst>
              <a:ext uri="{FF2B5EF4-FFF2-40B4-BE49-F238E27FC236}">
                <a16:creationId xmlns:a16="http://schemas.microsoft.com/office/drawing/2014/main" id="{69E67DE0-D2DE-4D96-84AB-5C8A242E1BD2}"/>
              </a:ext>
            </a:extLst>
          </p:cNvPr>
          <p:cNvSpPr txBox="1"/>
          <p:nvPr/>
        </p:nvSpPr>
        <p:spPr>
          <a:xfrm>
            <a:off x="348821" y="1319102"/>
            <a:ext cx="1486930" cy="369332"/>
          </a:xfrm>
          <a:prstGeom prst="rect">
            <a:avLst/>
          </a:prstGeom>
          <a:noFill/>
        </p:spPr>
        <p:txBody>
          <a:bodyPr wrap="square" rtlCol="0">
            <a:spAutoFit/>
          </a:bodyPr>
          <a:lstStyle/>
          <a:p>
            <a:r>
              <a:rPr lang="en-US" altLang="ko-KR" dirty="0"/>
              <a:t>sacrifice</a:t>
            </a:r>
            <a:endParaRPr lang="ko-KR" altLang="en-US" dirty="0"/>
          </a:p>
        </p:txBody>
      </p:sp>
      <p:pic>
        <p:nvPicPr>
          <p:cNvPr id="31" name="그림 30">
            <a:extLst>
              <a:ext uri="{FF2B5EF4-FFF2-40B4-BE49-F238E27FC236}">
                <a16:creationId xmlns:a16="http://schemas.microsoft.com/office/drawing/2014/main" id="{E4BBD1C1-2D8A-46AA-B1E5-47E629B3AF57}"/>
              </a:ext>
            </a:extLst>
          </p:cNvPr>
          <p:cNvPicPr>
            <a:picLocks noChangeAspect="1"/>
          </p:cNvPicPr>
          <p:nvPr/>
        </p:nvPicPr>
        <p:blipFill>
          <a:blip r:embed="rId3"/>
          <a:stretch>
            <a:fillRect/>
          </a:stretch>
        </p:blipFill>
        <p:spPr>
          <a:xfrm>
            <a:off x="1064263" y="2224662"/>
            <a:ext cx="321202" cy="446114"/>
          </a:xfrm>
          <a:prstGeom prst="rect">
            <a:avLst/>
          </a:prstGeom>
        </p:spPr>
      </p:pic>
      <p:pic>
        <p:nvPicPr>
          <p:cNvPr id="32" name="그림 31">
            <a:extLst>
              <a:ext uri="{FF2B5EF4-FFF2-40B4-BE49-F238E27FC236}">
                <a16:creationId xmlns:a16="http://schemas.microsoft.com/office/drawing/2014/main" id="{33A0BE5E-F53C-4210-BE7A-EB56DC027B96}"/>
              </a:ext>
            </a:extLst>
          </p:cNvPr>
          <p:cNvPicPr>
            <a:picLocks noChangeAspect="1"/>
          </p:cNvPicPr>
          <p:nvPr/>
        </p:nvPicPr>
        <p:blipFill>
          <a:blip r:embed="rId3"/>
          <a:stretch>
            <a:fillRect/>
          </a:stretch>
        </p:blipFill>
        <p:spPr>
          <a:xfrm>
            <a:off x="1021574" y="3844847"/>
            <a:ext cx="321202" cy="446114"/>
          </a:xfrm>
          <a:prstGeom prst="rect">
            <a:avLst/>
          </a:prstGeom>
        </p:spPr>
      </p:pic>
      <p:pic>
        <p:nvPicPr>
          <p:cNvPr id="33" name="그림 32">
            <a:extLst>
              <a:ext uri="{FF2B5EF4-FFF2-40B4-BE49-F238E27FC236}">
                <a16:creationId xmlns:a16="http://schemas.microsoft.com/office/drawing/2014/main" id="{BBE182C2-F07F-47CB-B1F3-4D7763994F6C}"/>
              </a:ext>
            </a:extLst>
          </p:cNvPr>
          <p:cNvPicPr>
            <a:picLocks noChangeAspect="1"/>
          </p:cNvPicPr>
          <p:nvPr/>
        </p:nvPicPr>
        <p:blipFill>
          <a:blip r:embed="rId3"/>
          <a:stretch>
            <a:fillRect/>
          </a:stretch>
        </p:blipFill>
        <p:spPr>
          <a:xfrm>
            <a:off x="996862" y="4628882"/>
            <a:ext cx="321202" cy="446114"/>
          </a:xfrm>
          <a:prstGeom prst="rect">
            <a:avLst/>
          </a:prstGeom>
        </p:spPr>
      </p:pic>
    </p:spTree>
    <p:extLst>
      <p:ext uri="{BB962C8B-B14F-4D97-AF65-F5344CB8AC3E}">
        <p14:creationId xmlns:p14="http://schemas.microsoft.com/office/powerpoint/2010/main" val="32654446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289</Words>
  <Application>Microsoft Office PowerPoint</Application>
  <PresentationFormat>와이드스크린</PresentationFormat>
  <Paragraphs>110</Paragraphs>
  <Slides>10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10</vt:i4>
      </vt:variant>
    </vt:vector>
  </HeadingPairs>
  <TitlesOfParts>
    <vt:vector size="14" baseType="lpstr">
      <vt:lpstr>-apple-system</vt:lpstr>
      <vt:lpstr>맑은 고딕</vt:lpstr>
      <vt:lpstr>Arial</vt:lpstr>
      <vt:lpstr>Office 테마</vt:lpstr>
      <vt:lpstr>Zombie Defense</vt:lpstr>
      <vt:lpstr>concept</vt:lpstr>
      <vt:lpstr>PowerPoint 프레젠테이션</vt:lpstr>
      <vt:lpstr>What should we do?</vt:lpstr>
      <vt:lpstr>Zombies movement</vt:lpstr>
      <vt:lpstr>How player and AI work?</vt:lpstr>
      <vt:lpstr>Pick and Ban system</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MiniGame heaven</dc:title>
  <dc:creator>조민기</dc:creator>
  <cp:lastModifiedBy>조민기</cp:lastModifiedBy>
  <cp:revision>53</cp:revision>
  <dcterms:created xsi:type="dcterms:W3CDTF">2021-05-29T06:37:33Z</dcterms:created>
  <dcterms:modified xsi:type="dcterms:W3CDTF">2021-05-31T04:36:42Z</dcterms:modified>
</cp:coreProperties>
</file>