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754ead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754ead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7d78d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7d78d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7d78d3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7d78d3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7d7859a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7d7859a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d8150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d8150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7d7859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7d7859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7d7859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7d7859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7d78d3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7d78d3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8637f0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8637f0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8637f0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8637f0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7d7859a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7d7859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7d7859a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7d7859a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tIS71_8d2Sw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936" y="1752264"/>
            <a:ext cx="1478926" cy="1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94525" y="1632900"/>
            <a:ext cx="82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0"/>
              <a:t>2</a:t>
            </a:r>
            <a:endParaRPr b="1" sz="11000"/>
          </a:p>
        </p:txBody>
      </p:sp>
      <p:sp>
        <p:nvSpPr>
          <p:cNvPr id="56" name="Google Shape;56;p13"/>
          <p:cNvSpPr txBox="1"/>
          <p:nvPr/>
        </p:nvSpPr>
        <p:spPr>
          <a:xfrm>
            <a:off x="4605950" y="1632900"/>
            <a:ext cx="82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0"/>
              <a:t>0</a:t>
            </a:r>
            <a:endParaRPr b="1" sz="11000"/>
          </a:p>
        </p:txBody>
      </p:sp>
      <p:sp>
        <p:nvSpPr>
          <p:cNvPr id="57" name="Google Shape;57;p13"/>
          <p:cNvSpPr txBox="1"/>
          <p:nvPr/>
        </p:nvSpPr>
        <p:spPr>
          <a:xfrm>
            <a:off x="5533350" y="1632888"/>
            <a:ext cx="82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0"/>
              <a:t>2</a:t>
            </a:r>
            <a:endParaRPr b="1" sz="11000"/>
          </a:p>
        </p:txBody>
      </p:sp>
      <p:sp>
        <p:nvSpPr>
          <p:cNvPr id="58" name="Google Shape;58;p13"/>
          <p:cNvSpPr txBox="1"/>
          <p:nvPr/>
        </p:nvSpPr>
        <p:spPr>
          <a:xfrm>
            <a:off x="6460750" y="27672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GAME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2179725" y="3311025"/>
            <a:ext cx="4176000" cy="3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738675" y="3391250"/>
            <a:ext cx="11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ko" sz="12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Semicolon</a:t>
            </a:r>
            <a:endParaRPr b="1" sz="1700"/>
          </a:p>
        </p:txBody>
      </p:sp>
      <p:sp>
        <p:nvSpPr>
          <p:cNvPr id="61" name="Google Shape;61;p13"/>
          <p:cNvSpPr txBox="1"/>
          <p:nvPr/>
        </p:nvSpPr>
        <p:spPr>
          <a:xfrm>
            <a:off x="3184713" y="1416500"/>
            <a:ext cx="21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Final</a:t>
            </a:r>
            <a:r>
              <a:rPr b="1" lang="ko" sz="1700"/>
              <a:t> Presentation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962875" y="2955675"/>
            <a:ext cx="1864800" cy="3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About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0" y="141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    Player_HP &lt; 100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79105">
            <a:off x="4572153" y="1430723"/>
            <a:ext cx="1368844" cy="33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645" y="1596670"/>
            <a:ext cx="2416650" cy="27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71400" y="2920125"/>
            <a:ext cx="42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  HP		           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962875" y="2955675"/>
            <a:ext cx="1011600" cy="329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About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449" y="2245662"/>
            <a:ext cx="2219100" cy="28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875" y="3705291"/>
            <a:ext cx="1589650" cy="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3840750" y="1840450"/>
            <a:ext cx="1462500" cy="304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416250" y="1454913"/>
            <a:ext cx="23115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 title="DIGIPEN 2002 PLAY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586675"/>
            <a:ext cx="7425925" cy="39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74075" y="1671275"/>
            <a:ext cx="194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Comic Sans MS"/>
                <a:ea typeface="Comic Sans MS"/>
                <a:cs typeface="Comic Sans MS"/>
                <a:sym typeface="Comic Sans MS"/>
              </a:rPr>
              <a:t>Hyunjun Lee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3075" y="2521525"/>
            <a:ext cx="2350800" cy="108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</a:t>
            </a:r>
            <a:r>
              <a:rPr b="1" lang="ko" sz="1900"/>
              <a:t> </a:t>
            </a:r>
            <a:r>
              <a:rPr b="1" lang="ko" sz="1900">
                <a:latin typeface="Comic Sans MS"/>
                <a:ea typeface="Comic Sans MS"/>
                <a:cs typeface="Comic Sans MS"/>
                <a:sym typeface="Comic Sans MS"/>
              </a:rPr>
              <a:t>  Producer</a:t>
            </a:r>
            <a:endParaRPr b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latin typeface="Comic Sans MS"/>
                <a:ea typeface="Comic Sans MS"/>
                <a:cs typeface="Comic Sans MS"/>
                <a:sym typeface="Comic Sans MS"/>
              </a:rPr>
              <a:t>   Programmer</a:t>
            </a:r>
            <a:endParaRPr b="1"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42475" y="1671275"/>
            <a:ext cx="230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Dawoon Jung</a:t>
            </a:r>
            <a:r>
              <a:rPr b="1" lang="ko" sz="23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396600" y="2521525"/>
            <a:ext cx="2350800" cy="108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</a:t>
            </a:r>
            <a:r>
              <a:rPr b="1" lang="ko" sz="1900"/>
              <a:t>    </a:t>
            </a:r>
            <a:endParaRPr b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ko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</a:t>
            </a:r>
            <a:endParaRPr b="1"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Assistant</a:t>
            </a:r>
            <a:endParaRPr b="1"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21125" y="1671275"/>
            <a:ext cx="214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Geumbi Yeo</a:t>
            </a:r>
            <a:r>
              <a:rPr b="1" lang="ko" sz="23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120125" y="2521525"/>
            <a:ext cx="2350800" cy="108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	Designer </a:t>
            </a:r>
            <a:endParaRPr b="1"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Sound Director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72" name="Google Shape;72;p14"/>
          <p:cNvSpPr txBox="1"/>
          <p:nvPr/>
        </p:nvSpPr>
        <p:spPr>
          <a:xfrm>
            <a:off x="2701350" y="402250"/>
            <a:ext cx="37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   </a:t>
            </a:r>
            <a:r>
              <a:rPr b="1" lang="ko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Names and roles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Meaning of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25" y="1828275"/>
            <a:ext cx="1925725" cy="19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Meaning of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00" y="1806950"/>
            <a:ext cx="1992750" cy="1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075" y="1806950"/>
            <a:ext cx="1992750" cy="19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0962"/>
            <a:ext cx="8520600" cy="43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313025" y="3973425"/>
            <a:ext cx="14139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7313025" y="3973425"/>
            <a:ext cx="14139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2" y="396475"/>
            <a:ext cx="8368776" cy="44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7313025" y="3973425"/>
            <a:ext cx="14139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7313025" y="3973425"/>
            <a:ext cx="14139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7" y="380975"/>
            <a:ext cx="8251575" cy="4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About</a:t>
            </a: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8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eriod"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if ( Player_MP &lt; 50 )					2.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225" y="2324537"/>
            <a:ext cx="1347575" cy="13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525" y="2425475"/>
            <a:ext cx="1792500" cy="1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500" y="2199600"/>
            <a:ext cx="1792500" cy="1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5338500" y="4291100"/>
            <a:ext cx="1347600" cy="34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484700" y="4291100"/>
            <a:ext cx="1347600" cy="34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770125" y="4261700"/>
            <a:ext cx="42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 HP		                  MP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020">
                <a:latin typeface="Comic Sans MS"/>
                <a:ea typeface="Comic Sans MS"/>
                <a:cs typeface="Comic Sans MS"/>
                <a:sym typeface="Comic Sans MS"/>
              </a:rPr>
              <a:t>About 2002</a:t>
            </a:r>
            <a:endParaRPr b="1" sz="30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38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00" y="2681513"/>
            <a:ext cx="18097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93" y="1387662"/>
            <a:ext cx="393060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732" y="1348898"/>
            <a:ext cx="2753490" cy="34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