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88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1A700-1982-442D-BD64-F192EDF2297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032-57CD-44B3-8AF3-7A68FBC1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143281" cy="2033530"/>
          </a:xfrm>
        </p:spPr>
        <p:txBody>
          <a:bodyPr/>
          <a:lstStyle/>
          <a:p>
            <a:r>
              <a:rPr lang="en-US" dirty="0" smtClean="0"/>
              <a:t>Programming Language: AROZ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34718"/>
            <a:ext cx="8825658" cy="190408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Adrian Lopez</a:t>
            </a:r>
          </a:p>
          <a:p>
            <a:pPr algn="r"/>
            <a:r>
              <a:rPr lang="en-US" dirty="0" smtClean="0"/>
              <a:t>Rodolfo Diaz</a:t>
            </a:r>
          </a:p>
          <a:p>
            <a:pPr algn="r"/>
            <a:r>
              <a:rPr lang="en-US" dirty="0" smtClean="0"/>
              <a:t>Oscar Dominguez</a:t>
            </a:r>
          </a:p>
          <a:p>
            <a:pPr algn="r"/>
            <a:r>
              <a:rPr lang="en-US" dirty="0" err="1" smtClean="0"/>
              <a:t>Zijun</a:t>
            </a:r>
            <a:r>
              <a:rPr lang="en-US" dirty="0" smtClean="0"/>
              <a:t>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AROZ: A user-friendly programming language targeted towards beginner/new programmers.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wanted to make Language A much more simpler in terms of Readability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AROZ: Is based off C++, Python, and PHP.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8699"/>
          </a:xfrm>
        </p:spPr>
        <p:txBody>
          <a:bodyPr/>
          <a:lstStyle/>
          <a:p>
            <a:pPr algn="ctr"/>
            <a:r>
              <a:rPr lang="en-US" dirty="0" smtClean="0"/>
              <a:t>UML For AROZ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2704" y="-418876"/>
            <a:ext cx="4848945" cy="9013371"/>
          </a:xfrm>
        </p:spPr>
      </p:pic>
    </p:spTree>
    <p:extLst>
      <p:ext uri="{BB962C8B-B14F-4D97-AF65-F5344CB8AC3E}">
        <p14:creationId xmlns:p14="http://schemas.microsoft.com/office/powerpoint/2010/main" val="17014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Name of Variable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Variable::=“$”identifier</a:t>
            </a:r>
          </a:p>
          <a:p>
            <a:r>
              <a:rPr lang="en-US" dirty="0"/>
              <a:t>Identifier::= letter#(</a:t>
            </a:r>
            <a:r>
              <a:rPr lang="en-US" dirty="0" err="1"/>
              <a:t>letter|digit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Letter::= “</a:t>
            </a:r>
            <a:r>
              <a:rPr lang="en-US" dirty="0" err="1" smtClean="0"/>
              <a:t>a”..”z”|”A”..”Z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Digit::= “0”..”9”</a:t>
            </a:r>
          </a:p>
          <a:p>
            <a:r>
              <a:rPr lang="en-US" dirty="0" err="1" smtClean="0"/>
              <a:t>Constant_variable</a:t>
            </a:r>
            <a:r>
              <a:rPr lang="en-US" dirty="0" smtClean="0"/>
              <a:t>::= “CONST” variable</a:t>
            </a:r>
          </a:p>
          <a:p>
            <a:r>
              <a:rPr lang="en-US" dirty="0" smtClean="0"/>
              <a:t>Ex: $a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studentName</a:t>
            </a:r>
            <a:endParaRPr lang="en-US" dirty="0" smtClean="0"/>
          </a:p>
          <a:p>
            <a:pPr lvl="1"/>
            <a:r>
              <a:rPr lang="en-US" dirty="0" smtClean="0"/>
              <a:t>$student23Gender</a:t>
            </a:r>
          </a:p>
          <a:p>
            <a:pPr lvl="1"/>
            <a:r>
              <a:rPr lang="en-US" dirty="0" smtClean="0"/>
              <a:t>CONST $student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1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Keyword: uppercase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BEGIN, END, READ, PRINT, CONST</a:t>
            </a:r>
          </a:p>
          <a:p>
            <a:r>
              <a:rPr lang="en-US" dirty="0" smtClean="0"/>
              <a:t>Program begins with “BEGIN”, and ends with “END”</a:t>
            </a:r>
          </a:p>
          <a:p>
            <a:r>
              <a:rPr lang="en-US" dirty="0" smtClean="0"/>
              <a:t>Ex: BEGIN</a:t>
            </a:r>
          </a:p>
          <a:p>
            <a:pPr lvl="1"/>
            <a:r>
              <a:rPr lang="en-US" dirty="0" smtClean="0"/>
              <a:t>READ $a</a:t>
            </a:r>
          </a:p>
          <a:p>
            <a:pPr lvl="1"/>
            <a:r>
              <a:rPr lang="en-US" dirty="0" smtClean="0"/>
              <a:t>$b = $b * $a</a:t>
            </a:r>
          </a:p>
          <a:p>
            <a:pPr lvl="1"/>
            <a:r>
              <a:rPr lang="en-US" dirty="0" smtClean="0"/>
              <a:t>PRINT $b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Declare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CONST $</a:t>
            </a:r>
            <a:r>
              <a:rPr lang="en-US" dirty="0" err="1" smtClean="0"/>
              <a:t>studentName</a:t>
            </a:r>
            <a:r>
              <a:rPr lang="en-US" dirty="0" smtClean="0"/>
              <a:t> = “Jack”  // Data Type: Constant String</a:t>
            </a:r>
          </a:p>
          <a:p>
            <a:pPr lvl="1"/>
            <a:r>
              <a:rPr lang="en-US" dirty="0" smtClean="0"/>
              <a:t>$speed = 23					   // </a:t>
            </a:r>
            <a:r>
              <a:rPr lang="en-US" dirty="0" smtClean="0">
                <a:sym typeface="Wingdings" panose="05000000000000000000" pitchFamily="2" charset="2"/>
              </a:rPr>
              <a:t>Data Type: Integer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= 2.563						   // Date Type: Double</a:t>
            </a:r>
          </a:p>
          <a:p>
            <a:pPr lvl="1"/>
            <a:r>
              <a:rPr lang="en-US" dirty="0" smtClean="0"/>
              <a:t>$score = [88, 89, 75, 99, 63]          // Data Type: Array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Operators and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multiplicative_operator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*, /, %</a:t>
            </a: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additive_operator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+, -</a:t>
            </a:r>
            <a:endParaRPr lang="en-US" sz="18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logical_and_expression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&amp;&amp;</a:t>
            </a: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logical_or_expression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</a:p>
          <a:p>
            <a:pPr marL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 : &gt;, &lt;, &lt;=, &gt;=, ==</a:t>
            </a:r>
            <a:endParaRPr lang="fr-FR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assignment_expression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=</a:t>
            </a:r>
          </a:p>
          <a:p>
            <a:pPr marL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10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For statement: IN means in the range of (initial point, end of point, and increment by what number or decrement by what number). All the statement under the for-statement begins with a tab instead of {}, so that will make a prefect block which is easy to read and write.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$sum = 0</a:t>
            </a:r>
          </a:p>
          <a:p>
            <a:pPr marL="0" indent="0">
              <a:buNone/>
            </a:pPr>
            <a:r>
              <a:rPr lang="en-US" dirty="0"/>
              <a:t>FOR $</a:t>
            </a:r>
            <a:r>
              <a:rPr lang="en-US" dirty="0" err="1"/>
              <a:t>i</a:t>
            </a:r>
            <a:r>
              <a:rPr lang="en-US" dirty="0"/>
              <a:t> IN (0, 5, +1)</a:t>
            </a:r>
          </a:p>
          <a:p>
            <a:pPr marL="0" indent="0">
              <a:buNone/>
            </a:pPr>
            <a:r>
              <a:rPr lang="en-US" dirty="0"/>
              <a:t>	$sum= $sum +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$sum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If statement: each statement within a line, and all the statements under the if-statement and else-statement begin with a tab. Same level of IF, ELSE should begin with a same vertical line.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IF $</a:t>
            </a:r>
            <a:r>
              <a:rPr lang="en-US" dirty="0" err="1"/>
              <a:t>i</a:t>
            </a:r>
            <a:r>
              <a:rPr lang="en-US" dirty="0"/>
              <a:t> == 3</a:t>
            </a:r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 + 10</a:t>
            </a:r>
          </a:p>
          <a:p>
            <a:pPr marL="0" indent="0">
              <a:buNone/>
            </a:pPr>
            <a:r>
              <a:rPr lang="en-US" dirty="0"/>
              <a:t>	IF $</a:t>
            </a:r>
            <a:r>
              <a:rPr lang="en-US" dirty="0" err="1"/>
              <a:t>i</a:t>
            </a:r>
            <a:r>
              <a:rPr lang="en-US" dirty="0"/>
              <a:t> &gt; 20</a:t>
            </a:r>
          </a:p>
          <a:p>
            <a:pPr marL="0" indent="0">
              <a:buNone/>
            </a:pPr>
            <a:r>
              <a:rPr lang="en-US" dirty="0"/>
              <a:t>		$</a:t>
            </a:r>
            <a:r>
              <a:rPr lang="en-US" dirty="0" err="1"/>
              <a:t>i</a:t>
            </a:r>
            <a:r>
              <a:rPr lang="en-US" dirty="0"/>
              <a:t> + 10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$</a:t>
            </a:r>
            <a:r>
              <a:rPr lang="en-US" dirty="0" err="1"/>
              <a:t>i</a:t>
            </a:r>
            <a:r>
              <a:rPr lang="en-US" dirty="0"/>
              <a:t> – 10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i</a:t>
            </a:r>
            <a:r>
              <a:rPr lang="en-US" dirty="0"/>
              <a:t> - 10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323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Programming Language: AROZ</vt:lpstr>
      <vt:lpstr>Purpose </vt:lpstr>
      <vt:lpstr>UML For AROZ</vt:lpstr>
      <vt:lpstr>Name of Variables</vt:lpstr>
      <vt:lpstr>Keyword: uppercase</vt:lpstr>
      <vt:lpstr>Declare a variable</vt:lpstr>
      <vt:lpstr>Operators and Precedence</vt:lpstr>
      <vt:lpstr>FOR Statement</vt:lpstr>
      <vt:lpstr>IF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Language: AROZ</dc:title>
  <dc:creator>Luc Young</dc:creator>
  <cp:lastModifiedBy>Rudy</cp:lastModifiedBy>
  <cp:revision>11</cp:revision>
  <dcterms:created xsi:type="dcterms:W3CDTF">2015-06-06T21:54:49Z</dcterms:created>
  <dcterms:modified xsi:type="dcterms:W3CDTF">2015-06-10T20:23:35Z</dcterms:modified>
</cp:coreProperties>
</file>