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0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5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3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59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1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5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A773-53E7-434A-8C60-71DA1C304A6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4B8EFD-BE55-47CD-B3B0-04F7CD46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20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History and development of html and css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HTML (Hypertext Markup Language)</a:t>
            </a:r>
          </a:p>
          <a:p>
            <a:pPr marL="0" indent="0">
              <a:buNone/>
            </a:pPr>
            <a:r>
              <a:rPr lang="en-US" sz="2400" dirty="0"/>
              <a:t>HTML 1.0 (1993):  The earliest version, designed to create simple, static webpages. It had very basic tags for structuring content like paragraphs, headings, and links.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6096000" y="1634467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Origins: HTML was first proposed by Tim Berners-Lee in 1991 as a way to structure and display content on the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16398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History and development of html and css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HTML 2.0 (1995): Included additional features like forms and tables.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6096000" y="1634467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HTML 3.2 (1997): Standardized by the W3C (World Wide Web Consortium), this version introduced more features like scripting capabilities and more presentation tags.</a:t>
            </a:r>
          </a:p>
        </p:txBody>
      </p:sp>
    </p:spTree>
    <p:extLst>
      <p:ext uri="{BB962C8B-B14F-4D97-AF65-F5344CB8AC3E}">
        <p14:creationId xmlns:p14="http://schemas.microsoft.com/office/powerpoint/2010/main" val="296878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History and development of html and css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HTML 4.01 (1999) : Introduced better structure for web documents and support for external scripts and stylesheets. Focused on separating content from presentation.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6096000" y="1634467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XHTML (2000) :  A stricter version of HTML based on XML, intended to make HTML more structured and extendable.</a:t>
            </a:r>
          </a:p>
        </p:txBody>
      </p:sp>
    </p:spTree>
    <p:extLst>
      <p:ext uri="{BB962C8B-B14F-4D97-AF65-F5344CB8AC3E}">
        <p14:creationId xmlns:p14="http://schemas.microsoft.com/office/powerpoint/2010/main" val="193391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History and development of html and css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477077" y="1762684"/>
            <a:ext cx="8971723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HTML5 (2014): Major update, introduced semantic elements (e.g., &lt;header&gt;, &lt;footer&gt;, &lt;article&gt;), multimedia elements (e.g., &lt;audio&gt;, &lt;video&gt;), and APIs for web applications. HTML5 is still evolving today.</a:t>
            </a:r>
          </a:p>
        </p:txBody>
      </p:sp>
    </p:spTree>
    <p:extLst>
      <p:ext uri="{BB962C8B-B14F-4D97-AF65-F5344CB8AC3E}">
        <p14:creationId xmlns:p14="http://schemas.microsoft.com/office/powerpoint/2010/main" val="63316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History and development of html and css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477077" y="1762684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CSS (Cascading Style Sheet)</a:t>
            </a:r>
          </a:p>
          <a:p>
            <a:r>
              <a:rPr lang="en-US" sz="2400" cap="none" dirty="0"/>
              <a:t>CSS1 (1996): The first version, allowing simple styling like fonts, colors, and margins.</a:t>
            </a:r>
          </a:p>
          <a:p>
            <a:r>
              <a:rPr lang="en-US" sz="2400" cap="none" dirty="0"/>
              <a:t>CSS2 (1998): Added support for media-specific stylesheets, more positioning control, and more selectors.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D47BC1-AE3F-4B37-B650-9BACE0F6C08E}"/>
              </a:ext>
            </a:extLst>
          </p:cNvPr>
          <p:cNvSpPr txBox="1">
            <a:spLocks/>
          </p:cNvSpPr>
          <p:nvPr/>
        </p:nvSpPr>
        <p:spPr>
          <a:xfrm>
            <a:off x="5685183" y="1665421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Origins: Introduced by </a:t>
            </a:r>
            <a:r>
              <a:rPr lang="en-US" sz="2400" cap="none" dirty="0" err="1"/>
              <a:t>Håkon</a:t>
            </a:r>
            <a:r>
              <a:rPr lang="en-US" sz="2400" cap="none" dirty="0"/>
              <a:t> </a:t>
            </a:r>
            <a:r>
              <a:rPr lang="en-US" sz="2400" cap="none" dirty="0" err="1"/>
              <a:t>Wium</a:t>
            </a:r>
            <a:r>
              <a:rPr lang="en-US" sz="2400" cap="none" dirty="0"/>
              <a:t> Lie in 1996, CSS was developed to separate the presentation of web content from the content itself.</a:t>
            </a:r>
          </a:p>
        </p:txBody>
      </p:sp>
    </p:spTree>
    <p:extLst>
      <p:ext uri="{BB962C8B-B14F-4D97-AF65-F5344CB8AC3E}">
        <p14:creationId xmlns:p14="http://schemas.microsoft.com/office/powerpoint/2010/main" val="382436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History and development of html and css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477077" y="1762684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CSS2.1 (2011): A revision of CSS2 with some features dropped and clarified.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D47BC1-AE3F-4B37-B650-9BACE0F6C08E}"/>
              </a:ext>
            </a:extLst>
          </p:cNvPr>
          <p:cNvSpPr txBox="1">
            <a:spLocks/>
          </p:cNvSpPr>
          <p:nvPr/>
        </p:nvSpPr>
        <p:spPr>
          <a:xfrm>
            <a:off x="5685183" y="1665421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CSS3 (2005 - ongoing): CSS3 was modularized into different sections called modules (like Flexbox, Grid, Animations, etc.), allowing for new features like responsive design, transitions,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140721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6E04-F1F6-4215-B62A-5EB07F858797}"/>
              </a:ext>
            </a:extLst>
          </p:cNvPr>
          <p:cNvSpPr txBox="1">
            <a:spLocks/>
          </p:cNvSpPr>
          <p:nvPr/>
        </p:nvSpPr>
        <p:spPr>
          <a:xfrm>
            <a:off x="477077" y="221216"/>
            <a:ext cx="9144000" cy="12365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DIFFERENCES BETWEEN HTML AND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0802-6A80-416A-80D9-D5F2641AC612}"/>
              </a:ext>
            </a:extLst>
          </p:cNvPr>
          <p:cNvSpPr txBox="1">
            <a:spLocks/>
          </p:cNvSpPr>
          <p:nvPr/>
        </p:nvSpPr>
        <p:spPr>
          <a:xfrm>
            <a:off x="477077" y="1665421"/>
            <a:ext cx="5208106" cy="43555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93F8B4-089C-4473-A565-34015A104833}"/>
              </a:ext>
            </a:extLst>
          </p:cNvPr>
          <p:cNvSpPr txBox="1">
            <a:spLocks/>
          </p:cNvSpPr>
          <p:nvPr/>
        </p:nvSpPr>
        <p:spPr>
          <a:xfrm>
            <a:off x="477077" y="1762684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HTML: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Defines the structure and content of a webpage (e.g., headings, paragraphs, links, images)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Describes the page’s elements and how they should be laid out semantically.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D47BC1-AE3F-4B37-B650-9BACE0F6C08E}"/>
              </a:ext>
            </a:extLst>
          </p:cNvPr>
          <p:cNvSpPr txBox="1">
            <a:spLocks/>
          </p:cNvSpPr>
          <p:nvPr/>
        </p:nvSpPr>
        <p:spPr>
          <a:xfrm>
            <a:off x="5685183" y="1665421"/>
            <a:ext cx="4678019" cy="208939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CSS: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Styles the appearance of the content defined by HTML (e.g., colors, fonts, layouts, spacing).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Applies rules to the HTML elements to define how they look and where they are placed visually.</a:t>
            </a:r>
          </a:p>
        </p:txBody>
      </p:sp>
    </p:spTree>
    <p:extLst>
      <p:ext uri="{BB962C8B-B14F-4D97-AF65-F5344CB8AC3E}">
        <p14:creationId xmlns:p14="http://schemas.microsoft.com/office/powerpoint/2010/main" val="27807855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449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and development of html and css</dc:title>
  <dc:creator>Muhammad Baihaqi</dc:creator>
  <cp:lastModifiedBy>Muhammad Baihaqi</cp:lastModifiedBy>
  <cp:revision>4</cp:revision>
  <dcterms:created xsi:type="dcterms:W3CDTF">2024-10-14T07:42:46Z</dcterms:created>
  <dcterms:modified xsi:type="dcterms:W3CDTF">2024-10-14T10:43:42Z</dcterms:modified>
</cp:coreProperties>
</file>