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79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60" r:id="rId14"/>
    <p:sldId id="284" r:id="rId15"/>
    <p:sldId id="262" r:id="rId16"/>
    <p:sldId id="265" r:id="rId17"/>
    <p:sldId id="295" r:id="rId18"/>
    <p:sldId id="297" r:id="rId19"/>
    <p:sldId id="298" r:id="rId20"/>
    <p:sldId id="288" r:id="rId21"/>
    <p:sldId id="259" r:id="rId22"/>
    <p:sldId id="261" r:id="rId23"/>
    <p:sldId id="296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-6985" y="-310515"/>
            <a:ext cx="12134215" cy="7017385"/>
            <a:chOff x="-11" y="-489"/>
            <a:chExt cx="14014" cy="8604"/>
          </a:xfrm>
        </p:grpSpPr>
        <p:sp>
          <p:nvSpPr>
            <p:cNvPr id="8" name="矩形 7"/>
            <p:cNvSpPr/>
            <p:nvPr/>
          </p:nvSpPr>
          <p:spPr>
            <a:xfrm>
              <a:off x="4996" y="3310"/>
              <a:ext cx="6547" cy="9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4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Adobe 黑体 Std R" panose="020B0400000000000000" charset="-122"/>
                </a:rPr>
                <a:t>ES6	</a:t>
              </a:r>
              <a:r>
                <a:rPr lang="zh-CN" altLang="en-US" sz="4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Adobe 黑体 Std R" panose="020B0400000000000000" charset="-122"/>
                </a:rPr>
                <a:t>分享</a:t>
              </a:r>
              <a:endParaRPr lang="zh-CN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dobe 黑体 Std R" panose="020B0400000000000000" charset="-122"/>
              </a:endParaRPr>
            </a:p>
          </p:txBody>
        </p:sp>
        <p:pic>
          <p:nvPicPr>
            <p:cNvPr id="10" name="图片 9" descr="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93" y="3062"/>
              <a:ext cx="1341" cy="1344"/>
            </a:xfrm>
            <a:prstGeom prst="rect">
              <a:avLst/>
            </a:prstGeom>
          </p:spPr>
        </p:pic>
        <p:pic>
          <p:nvPicPr>
            <p:cNvPr id="12" name="图片 11" descr="一级辅助图形"/>
            <p:cNvPicPr>
              <a:picLocks noChangeAspect="1"/>
            </p:cNvPicPr>
            <p:nvPr/>
          </p:nvPicPr>
          <p:blipFill>
            <a:blip r:embed="rId2"/>
            <a:srcRect r="24555"/>
            <a:stretch>
              <a:fillRect/>
            </a:stretch>
          </p:blipFill>
          <p:spPr>
            <a:xfrm>
              <a:off x="-11" y="5499"/>
              <a:ext cx="5813" cy="2616"/>
            </a:xfrm>
            <a:prstGeom prst="rect">
              <a:avLst/>
            </a:prstGeom>
          </p:spPr>
        </p:pic>
        <p:pic>
          <p:nvPicPr>
            <p:cNvPr id="13" name="图片 12" descr="一级辅助图形"/>
            <p:cNvPicPr>
              <a:picLocks noChangeAspect="1"/>
            </p:cNvPicPr>
            <p:nvPr/>
          </p:nvPicPr>
          <p:blipFill>
            <a:blip r:embed="rId2"/>
            <a:srcRect l="73537"/>
            <a:stretch>
              <a:fillRect/>
            </a:stretch>
          </p:blipFill>
          <p:spPr>
            <a:xfrm>
              <a:off x="11964" y="-489"/>
              <a:ext cx="2039" cy="26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p>
            <a:r>
              <a:rPr lang="en-US"/>
              <a:t>default(</a:t>
            </a:r>
            <a:r>
              <a:rPr lang="zh-CN"/>
              <a:t>默认值</a:t>
            </a:r>
            <a:r>
              <a:rPr lang="en-US"/>
              <a:t>)</a:t>
            </a:r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5950" y="1430020"/>
            <a:ext cx="3524250" cy="2857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37360" y="4618355"/>
            <a:ext cx="7906385" cy="1465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一般情况下这样是可以的，但是如果参数对应的布尔值是false，则该赋值不起作用，</a:t>
            </a:r>
            <a:endParaRPr lang="zh-CN" altLang="en-US"/>
          </a:p>
          <a:p>
            <a:r>
              <a:rPr lang="zh-CN" altLang="en-US"/>
              <a:t>那y就会选取'world' 这于我们想要的参数不符</a:t>
            </a:r>
            <a:endParaRPr lang="zh-CN" altLang="en-US"/>
          </a:p>
          <a:p>
            <a:r>
              <a:rPr lang="zh-CN" altLang="en-US"/>
              <a:t>为了避免这类问题我们可以先判断下参数y是否被赋值，如果没有，再等于默认值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320" y="1584325"/>
            <a:ext cx="5323840" cy="2286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ES6 解构赋值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ES6 允许按照一定模式，从数组和对象中提取值，对变量进行赋值，这被称为解构（Destructuring）。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以前，为变量赋值，只能直接指定值。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var</a:t>
            </a:r>
            <a:r>
              <a:rPr lang="zh-CN" altLang="en-US" sz="2400">
                <a:sym typeface="+mn-ea"/>
              </a:rPr>
              <a:t> a = 1,b = 2,c = 3;  </a:t>
            </a:r>
            <a:r>
              <a:rPr lang="en-US" altLang="zh-CN" sz="2400">
                <a:sym typeface="+mn-ea"/>
              </a:rPr>
              <a:t>======&gt; ES6 </a:t>
            </a:r>
            <a:r>
              <a:rPr lang="zh-CN" altLang="en-US" sz="2400">
                <a:sym typeface="+mn-ea"/>
              </a:rPr>
              <a:t>可以这么写  let [a, b, c] = [1, 2, 3];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/>
              <a:t>本质上，这种写法属于“模式匹配”，只要等号两边的模式相同，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左边的变量就会被赋予对应的值。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7985" y="156845"/>
            <a:ext cx="5391150" cy="4619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" y="5625465"/>
            <a:ext cx="5447665" cy="781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99530" y="264160"/>
            <a:ext cx="5348605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另一种情况是不完全解构，即等号左边的模式，只匹配一部分的等号右边的数组。这种情况下，解构依然可以成功。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95" y="1876425"/>
            <a:ext cx="580009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374650"/>
            <a:ext cx="10515600" cy="1325563"/>
          </a:xfrm>
        </p:spPr>
        <p:txBody>
          <a:bodyPr/>
          <a:p>
            <a:r>
              <a:t>arrow function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8675" y="1700530"/>
            <a:ext cx="10695940" cy="3111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function(i){ return i + 1; } //ES5</a:t>
            </a:r>
            <a:endParaRPr lang="zh-CN" altLang="en-US"/>
          </a:p>
          <a:p>
            <a:r>
              <a:rPr lang="zh-CN" altLang="en-US"/>
              <a:t>(i) =&gt; i + 1 //ES6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简直是简单的不像话对吧...</a:t>
            </a:r>
            <a:endParaRPr lang="zh-CN" altLang="en-US"/>
          </a:p>
          <a:p>
            <a:r>
              <a:rPr lang="zh-CN" altLang="en-US"/>
              <a:t>如果方程比较复杂，则需要用{}把代码包起来：</a:t>
            </a:r>
            <a:endParaRPr lang="zh-CN" altLang="en-US"/>
          </a:p>
          <a:p>
            <a:r>
              <a:rPr lang="zh-CN" altLang="en-US"/>
              <a:t>function(x, y) { </a:t>
            </a:r>
            <a:endParaRPr lang="zh-CN" altLang="en-US"/>
          </a:p>
          <a:p>
            <a:r>
              <a:rPr lang="zh-CN" altLang="en-US"/>
              <a:t>    x++;</a:t>
            </a:r>
            <a:endParaRPr lang="zh-CN" altLang="en-US"/>
          </a:p>
          <a:p>
            <a:r>
              <a:rPr lang="zh-CN" altLang="en-US"/>
              <a:t>    y--;</a:t>
            </a:r>
            <a:endParaRPr lang="zh-CN" altLang="en-US"/>
          </a:p>
          <a:p>
            <a:r>
              <a:rPr lang="zh-CN" altLang="en-US"/>
              <a:t>    return x + y;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(x, y) =&gt; {x++; y--; return x+y}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>
          <a:xfrm>
            <a:off x="645160" y="493395"/>
            <a:ext cx="10515600" cy="5844540"/>
          </a:xfrm>
        </p:spPr>
        <p:txBody>
          <a:bodyPr>
            <a:normAutofit/>
          </a:bodyPr>
          <a:p>
            <a:pPr algn="l"/>
            <a:r>
              <a:rPr lang="en-US" altLang="zh-CN"/>
              <a:t>除了看上去更简洁以外，arrow function还有一项超级无敌的功能！</a:t>
            </a:r>
            <a:br>
              <a:rPr lang="en-US" altLang="zh-CN"/>
            </a:br>
            <a:r>
              <a:rPr lang="en-US" altLang="zh-CN"/>
              <a:t>长期以来，JavaScript语言的this对象一直是一个令人头痛的问题，在对象方法中使用this，必须非常小心。例如：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525" y="1256665"/>
            <a:ext cx="8142605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0740" y="778510"/>
            <a:ext cx="7472045" cy="47218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0" y="1412875"/>
            <a:ext cx="7433945" cy="44094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class, extends, super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90000"/>
              </a:lnSpc>
              <a:buNone/>
            </a:pPr>
            <a:r>
              <a:rPr lang="zh-CN" altLang="en-US" sz="2400"/>
              <a:t>这三个特性涉及了ES5中最令人头疼的的几个部分：原型、构造函数，继承...你还在为它们复杂难懂的语法而烦恼吗？你还在为指针到底指向哪里而纠结万分吗？</a:t>
            </a:r>
            <a:endParaRPr lang="zh-CN" altLang="en-US" sz="2400"/>
          </a:p>
          <a:p>
            <a:pPr marL="0" indent="0" fontAlgn="auto">
              <a:lnSpc>
                <a:spcPct val="190000"/>
              </a:lnSpc>
              <a:buNone/>
            </a:pPr>
            <a:r>
              <a:rPr lang="zh-CN" altLang="en-US" sz="2400"/>
              <a:t>ES6提供了更接近传统语言的写法，引入了Class（类）这个概念。新的class写法让对象原型的写法更加清晰、更像面向对象编程的语法，也更加通俗易懂。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3390" y="546735"/>
            <a:ext cx="6467475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300"/>
          </a:xfrm>
        </p:spPr>
        <p:txBody>
          <a:bodyPr anchor="ctr" anchorCtr="0">
            <a:normAutofit fontScale="90000"/>
          </a:bodyPr>
          <a:p>
            <a:pPr fontAlgn="ctr"/>
            <a:r>
              <a:rPr lang="en-US" sz="5400"/>
              <a:t>let</a:t>
            </a:r>
            <a:r>
              <a:rPr lang="zh-CN" altLang="en-US" sz="6000" baseline="-25000"/>
              <a:t>（</a:t>
            </a:r>
            <a:r>
              <a:rPr lang="zh-CN" altLang="en-US" sz="6000" baseline="-25000">
                <a:sym typeface="+mn-ea"/>
              </a:rPr>
              <a:t>块级作用域</a:t>
            </a:r>
            <a:r>
              <a:rPr lang="zh-CN" altLang="en-US" sz="6000" baseline="-25000"/>
              <a:t>）</a:t>
            </a:r>
            <a:endParaRPr lang="zh-CN" altLang="en-US" sz="6000" baseline="-2500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1390" y="2129155"/>
            <a:ext cx="3815715" cy="24428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820" y="2101850"/>
            <a:ext cx="4057650" cy="249809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/>
        </p:nvSpPr>
        <p:spPr>
          <a:xfrm>
            <a:off x="1995805" y="1288415"/>
            <a:ext cx="642620" cy="53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ES5</a:t>
            </a:r>
            <a:endParaRPr lang="en-US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7667625" y="1288415"/>
            <a:ext cx="642620" cy="53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ES6</a:t>
            </a:r>
            <a:endParaRPr lang="en-US"/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6579870" y="4843145"/>
            <a:ext cx="3677920" cy="554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aseline="30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6496685" y="4944745"/>
            <a:ext cx="3677920" cy="554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let则实际上为JavaScript新增了块级作用域。用它所声明的变量，只在let命令所在的代码块内有效。</a:t>
            </a:r>
            <a:endParaRPr lang="en-US" baseline="30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1216025" y="5129530"/>
            <a:ext cx="3677920" cy="554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使用var两次输出都是obama，这是因为ES5只有全局作用域和函数作用域，没有块级作用域</a:t>
            </a:r>
            <a:endParaRPr lang="en-US" baseline="30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548630"/>
          </a:xfrm>
        </p:spPr>
        <p:txBody>
          <a:bodyPr/>
          <a:p>
            <a:pPr marL="0" indent="0">
              <a:buNone/>
            </a:pPr>
            <a:r>
              <a:rPr sz="1800"/>
              <a:t>上面代码首先用class定义了一个“类”，可以看到里面有一个constructor方法，这就是构造方法，而this关键字则代表实例对象。</a:t>
            </a:r>
            <a:endParaRPr sz="1800"/>
          </a:p>
          <a:p>
            <a:pPr marL="0" indent="0">
              <a:buNone/>
            </a:pPr>
            <a:r>
              <a:rPr sz="1800"/>
              <a:t>简单地说，constructor内定义的方法和属性是实例对象自己的，而constructor外定义的方法和属性则是所有实力对象可以共享的。</a:t>
            </a:r>
            <a:endParaRPr sz="1800"/>
          </a:p>
          <a:p>
            <a:endParaRPr sz="1200"/>
          </a:p>
          <a:p>
            <a:pPr marL="0" indent="0">
              <a:buNone/>
            </a:pPr>
            <a:r>
              <a:rPr sz="1800"/>
              <a:t>Class之间可以通过extends关键字实现继承，这比ES5的通过修改原型链实现继承，要清晰和方便很多。上面定义了一个Cat类，</a:t>
            </a:r>
            <a:endParaRPr sz="1800"/>
          </a:p>
          <a:p>
            <a:pPr marL="0" indent="0">
              <a:buNone/>
            </a:pPr>
            <a:r>
              <a:rPr sz="1800"/>
              <a:t>该类通过extends关键字，继承了Animal类的所有属性和方法。</a:t>
            </a:r>
            <a:endParaRPr sz="1800"/>
          </a:p>
          <a:p>
            <a:endParaRPr sz="1200"/>
          </a:p>
          <a:p>
            <a:pPr marL="0" indent="0">
              <a:buNone/>
            </a:pPr>
            <a:r>
              <a:rPr sz="1800"/>
              <a:t>super关键字，它指代父类的实例（即父类的this对象）。子类必须在constructor方法中调用super方法，否则新建实例时会报错。</a:t>
            </a:r>
            <a:endParaRPr sz="1800"/>
          </a:p>
          <a:p>
            <a:pPr marL="0" indent="0">
              <a:buNone/>
            </a:pPr>
            <a:r>
              <a:rPr sz="1800"/>
              <a:t>这是因为子类没有自己的this对象，而是继承父类的this对象，然后对其进行加工。如果不调用super方法，子类就得不到this对象。</a:t>
            </a:r>
            <a:endParaRPr sz="1800"/>
          </a:p>
          <a:p>
            <a:endParaRPr sz="1200"/>
          </a:p>
          <a:p>
            <a:pPr marL="0" indent="0">
              <a:buNone/>
            </a:pPr>
            <a:r>
              <a:rPr sz="1800"/>
              <a:t>ES6的继承机制，实质是先创造父类的实例对象this（所以必须先调用super方法），然后再用子类的构造函数修改this。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>
          <a:xfrm>
            <a:off x="645160" y="2766060"/>
            <a:ext cx="10515600" cy="1325563"/>
          </a:xfrm>
        </p:spPr>
        <p:txBody>
          <a:bodyPr/>
          <a:p>
            <a:pPr algn="ctr"/>
            <a:r>
              <a:rPr lang="en-US" altLang="zh-CN"/>
              <a:t>Thanks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300"/>
          </a:xfrm>
        </p:spPr>
        <p:txBody>
          <a:bodyPr anchor="ctr" anchorCtr="0">
            <a:normAutofit fontScale="90000"/>
          </a:bodyPr>
          <a:p>
            <a:pPr fontAlgn="ctr"/>
            <a:r>
              <a:rPr lang="en-US" sz="5400"/>
              <a:t>let</a:t>
            </a:r>
            <a:r>
              <a:rPr lang="zh-CN" altLang="en-US" sz="6000" baseline="-25000"/>
              <a:t>（</a:t>
            </a:r>
            <a:r>
              <a:rPr lang="zh-CN" altLang="en-US" sz="6000" baseline="-25000">
                <a:sym typeface="+mn-ea"/>
              </a:rPr>
              <a:t>不存在变量提升</a:t>
            </a:r>
            <a:r>
              <a:rPr lang="zh-CN" altLang="en-US" sz="6000" baseline="-25000"/>
              <a:t>）</a:t>
            </a:r>
            <a:endParaRPr lang="zh-CN" altLang="en-US" sz="6000" baseline="-25000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1995805" y="1288415"/>
            <a:ext cx="642620" cy="53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ES5</a:t>
            </a:r>
            <a:endParaRPr lang="en-US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7667625" y="1288415"/>
            <a:ext cx="642620" cy="53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ES6</a:t>
            </a:r>
            <a:endParaRPr lang="en-US"/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6579870" y="4843145"/>
            <a:ext cx="3677920" cy="554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aseline="30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6496685" y="4944745"/>
            <a:ext cx="3677920" cy="554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let命令改变了语法行为，它所声明的变量一定要在声明后使用，否则报错。</a:t>
            </a:r>
            <a:endParaRPr lang="en-US" baseline="30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1216025" y="5129530"/>
            <a:ext cx="3677920" cy="554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var命令会发生”变量提升“现象，即变量可以在声明之前使用，值为undefined</a:t>
            </a:r>
            <a:endParaRPr lang="en-US" baseline="30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1410" y="2359660"/>
            <a:ext cx="4000500" cy="152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990" y="2388235"/>
            <a:ext cx="4199890" cy="149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300"/>
          </a:xfrm>
        </p:spPr>
        <p:txBody>
          <a:bodyPr anchor="ctr" anchorCtr="0">
            <a:normAutofit fontScale="90000"/>
          </a:bodyPr>
          <a:p>
            <a:pPr fontAlgn="ctr"/>
            <a:r>
              <a:rPr lang="en-US" sz="5400"/>
              <a:t>let</a:t>
            </a:r>
            <a:r>
              <a:rPr lang="zh-CN" altLang="en-US" sz="6000" baseline="-25000"/>
              <a:t>（</a:t>
            </a:r>
            <a:r>
              <a:rPr lang="zh-CN" altLang="en-US" sz="6000" baseline="-25000">
                <a:sym typeface="+mn-ea"/>
              </a:rPr>
              <a:t>暂时性死区</a:t>
            </a:r>
            <a:r>
              <a:rPr lang="zh-CN" altLang="en-US" sz="6000" baseline="-25000"/>
              <a:t>）</a:t>
            </a:r>
            <a:endParaRPr lang="zh-CN" altLang="en-US" sz="6000" baseline="-25000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1995805" y="1288415"/>
            <a:ext cx="642620" cy="53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ES5</a:t>
            </a:r>
            <a:endParaRPr lang="en-US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7667625" y="1288415"/>
            <a:ext cx="642620" cy="53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ES6</a:t>
            </a:r>
            <a:endParaRPr lang="en-US"/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6579870" y="4843145"/>
            <a:ext cx="3677920" cy="554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aseline="30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6579870" y="4221480"/>
            <a:ext cx="4450080" cy="78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ES6明确规定，如果区块中存在let和const命令，这个区块对这些命令声明的变量，从一开始就形成了封闭作用域。凡是在声明之前就使用这些变量，就会报错。</a:t>
            </a:r>
            <a:endParaRPr lang="en-US" baseline="30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6025" y="2279015"/>
            <a:ext cx="3581400" cy="1714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340" y="1998980"/>
            <a:ext cx="3723640" cy="15913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30" y="5272405"/>
            <a:ext cx="3832860" cy="7073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210" y="5007610"/>
            <a:ext cx="2933065" cy="84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300"/>
          </a:xfrm>
        </p:spPr>
        <p:txBody>
          <a:bodyPr anchor="ctr" anchorCtr="0">
            <a:normAutofit/>
          </a:bodyPr>
          <a:p>
            <a:pPr fontAlgn="ctr"/>
            <a:endParaRPr lang="zh-CN" altLang="en-US" sz="6000" baseline="-25000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1995805" y="1288415"/>
            <a:ext cx="642620" cy="53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ES5</a:t>
            </a:r>
            <a:endParaRPr lang="en-US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7667625" y="1288415"/>
            <a:ext cx="642620" cy="53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ES6</a:t>
            </a:r>
            <a:endParaRPr lang="en-US"/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6579870" y="4843145"/>
            <a:ext cx="3677920" cy="554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aseline="30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2129790" y="4549775"/>
            <a:ext cx="8900160" cy="144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上面代码中，变量i是var声明的，在全局范围内都有效。所以每一次循环，新的i值都会覆盖旧值，导致最后输出的是最后一轮的i的值。而使用let则不会出现这个问题。</a:t>
            </a:r>
            <a:endParaRPr lang="en-US" baseline="30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9210" y="2160270"/>
            <a:ext cx="3629025" cy="1943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0" y="2082165"/>
            <a:ext cx="3533140" cy="1876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300"/>
          </a:xfrm>
        </p:spPr>
        <p:txBody>
          <a:bodyPr anchor="ctr" anchorCtr="0">
            <a:normAutofit/>
          </a:bodyPr>
          <a:p>
            <a:pPr fontAlgn="ctr"/>
            <a:r>
              <a:rPr lang="en-US" altLang="zh-CN" sz="6000" baseline="-25000"/>
              <a:t>const</a:t>
            </a:r>
            <a:r>
              <a:rPr lang="zh-CN" altLang="en-US" sz="6000" baseline="-25000"/>
              <a:t>（</a:t>
            </a:r>
            <a:r>
              <a:rPr lang="zh-CN" altLang="en-US" sz="6000" baseline="-25000">
                <a:sym typeface="+mn-ea"/>
              </a:rPr>
              <a:t>声明常量</a:t>
            </a:r>
            <a:r>
              <a:rPr lang="zh-CN" altLang="en-US" sz="6000" baseline="-25000"/>
              <a:t>）</a:t>
            </a:r>
            <a:endParaRPr lang="zh-CN" altLang="en-US" sz="6000" baseline="-25000"/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6579870" y="4843145"/>
            <a:ext cx="3677920" cy="554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aseline="30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const也用来声明变量，但是声明的是常量。一旦声明，常量的值就不能改变(也不可以重新赋值)。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const PI = Math.PI;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PI = 111; // Uncaught TypeError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const有一个很好的应用场景，就是当我们引用第三方库的时声明的变量，用const来声明可以避免未来不小心重命名而导致出现bug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const monent = require('moment');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300"/>
          </a:xfrm>
        </p:spPr>
        <p:txBody>
          <a:bodyPr anchor="ctr" anchorCtr="0">
            <a:normAutofit/>
          </a:bodyPr>
          <a:p>
            <a:pPr fontAlgn="ctr"/>
            <a:r>
              <a:rPr lang="zh-CN" altLang="en-US" sz="6000" baseline="-25000"/>
              <a:t>template string</a:t>
            </a:r>
            <a:endParaRPr lang="zh-CN" altLang="en-US" sz="6000" baseline="-25000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1995805" y="1288415"/>
            <a:ext cx="642620" cy="53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ES5</a:t>
            </a:r>
            <a:endParaRPr lang="en-US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7667625" y="1288415"/>
            <a:ext cx="642620" cy="53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ES6</a:t>
            </a:r>
            <a:endParaRPr lang="en-US"/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6579870" y="4843145"/>
            <a:ext cx="3677920" cy="554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aseline="30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1868805" y="5651500"/>
            <a:ext cx="8900160" cy="881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20000"/>
              </a:lnSpc>
            </a:pPr>
            <a:r>
              <a:rPr lang="en-US" sz="36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用反引号（`）来标识起始，用${}来引用变量，而且所有的空格和缩进都会被保留在输出之中</a:t>
            </a:r>
            <a:endParaRPr lang="en-US" sz="3600" baseline="30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内容占位符 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0845" y="1819275"/>
            <a:ext cx="5067300" cy="25812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5" y="1819275"/>
            <a:ext cx="5371465" cy="2637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p>
            <a:r>
              <a:rPr lang="en-US"/>
              <a:t>rest</a:t>
            </a:r>
            <a:r>
              <a:rPr lang="zh-CN" altLang="en-US"/>
              <a:t>（剩余参数）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4685" y="137223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剩余参数（rest parameter）语法允许我们将一个不定数量的参数表示为一个数组。（</a:t>
            </a:r>
            <a:r>
              <a:rPr lang="en-US" altLang="zh-CN" sz="2400"/>
              <a:t>from MDN</a:t>
            </a:r>
            <a:r>
              <a:rPr lang="zh-CN" altLang="en-US" sz="2400"/>
              <a:t>）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function animals(...types){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console.log(</a:t>
            </a:r>
            <a:r>
              <a:rPr lang="zh-CN" altLang="en-US" sz="2400">
                <a:sym typeface="+mn-ea"/>
              </a:rPr>
              <a:t>types</a:t>
            </a:r>
            <a:r>
              <a:rPr lang="zh-CN" altLang="en-US" sz="2400"/>
              <a:t>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animals('cat', 'dog', 'fish') //["cat", "dog", "fish"]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而如果不用ES6的话，我们则得使用ES5的arguments。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520" y="1130935"/>
            <a:ext cx="10515600" cy="516191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00000"/>
              </a:lnSpc>
              <a:buNone/>
            </a:pPr>
            <a:endParaRPr sz="2400"/>
          </a:p>
          <a:p>
            <a:pPr marL="0" indent="0" fontAlgn="auto">
              <a:lnSpc>
                <a:spcPct val="100000"/>
              </a:lnSpc>
              <a:buNone/>
            </a:pPr>
            <a:r>
              <a:rPr sz="2400"/>
              <a:t>剩余参数和 arguments 对象之间的区别主要有三个：</a:t>
            </a:r>
            <a:endParaRPr sz="2400"/>
          </a:p>
          <a:p>
            <a:pPr marL="0" indent="0" fontAlgn="auto">
              <a:lnSpc>
                <a:spcPct val="100000"/>
              </a:lnSpc>
              <a:buNone/>
            </a:pPr>
            <a:endParaRPr sz="2400"/>
          </a:p>
          <a:p>
            <a:pPr marL="0" indent="0" fontAlgn="auto">
              <a:lnSpc>
                <a:spcPct val="100000"/>
              </a:lnSpc>
              <a:buNone/>
            </a:pPr>
            <a:r>
              <a:rPr sz="2400"/>
              <a:t>剩余参数只包含那些没有对应形参的实参，而 arguments 对象包含了传给函数的所有实参。</a:t>
            </a:r>
            <a:endParaRPr sz="2400"/>
          </a:p>
          <a:p>
            <a:pPr marL="0" indent="0" fontAlgn="auto">
              <a:lnSpc>
                <a:spcPct val="100000"/>
              </a:lnSpc>
              <a:buNone/>
            </a:pPr>
            <a:r>
              <a:rPr sz="2400"/>
              <a:t>arguments 对象不是一个真实的数组,而剩余参数是真实的 Array实例，也就是说你能够在它上面直接使用所有的数组方法，比如 sort，map，forEach，pop。</a:t>
            </a:r>
            <a:endParaRPr sz="2400"/>
          </a:p>
          <a:p>
            <a:pPr marL="0" indent="0" fontAlgn="auto">
              <a:lnSpc>
                <a:spcPct val="100000"/>
              </a:lnSpc>
              <a:buNone/>
            </a:pPr>
            <a:r>
              <a:rPr sz="2400"/>
              <a:t>arguments 对象对象还有一些附加的属性 (比如callee属性)。</a:t>
            </a:r>
            <a:endParaRPr sz="2400"/>
          </a:p>
          <a:p>
            <a:pPr marL="0" indent="0" fontAlgn="auto">
              <a:lnSpc>
                <a:spcPct val="100000"/>
              </a:lnSpc>
              <a:buNone/>
            </a:pPr>
            <a:endParaRPr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ym typeface="+mn-ea"/>
              </a:rPr>
              <a:t>function animals(...types){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ym typeface="+mn-ea"/>
              </a:rPr>
              <a:t>    console.log(</a:t>
            </a:r>
            <a:r>
              <a:rPr lang="en-US" altLang="zh-CN" sz="2400">
                <a:sym typeface="+mn-ea"/>
              </a:rPr>
              <a:t>Array.isArray(</a:t>
            </a:r>
            <a:r>
              <a:rPr lang="zh-CN" altLang="en-US" sz="2400">
                <a:sym typeface="+mn-ea"/>
              </a:rPr>
              <a:t>types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)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ym typeface="+mn-ea"/>
              </a:rPr>
              <a:t>}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ym typeface="+mn-ea"/>
              </a:rPr>
              <a:t>animals('cat', 'dog', 'fish') // </a:t>
            </a:r>
            <a:r>
              <a:rPr lang="en-US" altLang="zh-CN" sz="2400">
                <a:sym typeface="+mn-ea"/>
              </a:rPr>
              <a:t>true</a:t>
            </a:r>
            <a:endParaRPr lang="en-US" altLang="zh-CN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1520" y="300355"/>
            <a:ext cx="113068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剩余参数和 arguments 对象的区别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2431</Words>
  <Application>WPS 演示</Application>
  <PresentationFormat>宽屏</PresentationFormat>
  <Paragraphs>127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Adobe 黑体 Std R</vt:lpstr>
      <vt:lpstr>Calibri Light</vt:lpstr>
      <vt:lpstr>Calibri</vt:lpstr>
      <vt:lpstr>Office 主题</vt:lpstr>
      <vt:lpstr>PowerPoint 演示文稿</vt:lpstr>
      <vt:lpstr>let（块级作用域）</vt:lpstr>
      <vt:lpstr>let（不存在变量提升）</vt:lpstr>
      <vt:lpstr>let（暂时性死区）</vt:lpstr>
      <vt:lpstr>PowerPoint 演示文稿</vt:lpstr>
      <vt:lpstr>const（声明常量）</vt:lpstr>
      <vt:lpstr>template string</vt:lpstr>
      <vt:lpstr>rest（剩余参数）</vt:lpstr>
      <vt:lpstr>PowerPoint 演示文稿</vt:lpstr>
      <vt:lpstr>default(默认值)</vt:lpstr>
      <vt:lpstr>ES6 解构赋值</vt:lpstr>
      <vt:lpstr>PowerPoint 演示文稿</vt:lpstr>
      <vt:lpstr>arrow function</vt:lpstr>
      <vt:lpstr>Thanks</vt:lpstr>
      <vt:lpstr>Thanks</vt:lpstr>
      <vt:lpstr>PowerPoint 演示文稿</vt:lpstr>
      <vt:lpstr>除了看上去更简洁以外，arrow function还有一项超级无敌的功能！ 长期以来，JavaScript语言的this对象一直是一个令人头痛的问题，在对象方法中使用this，必须非常小心。例如：</vt:lpstr>
      <vt:lpstr>class, extends, super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Rudy</cp:lastModifiedBy>
  <cp:revision>161</cp:revision>
  <dcterms:created xsi:type="dcterms:W3CDTF">2017-05-05T01:51:00Z</dcterms:created>
  <dcterms:modified xsi:type="dcterms:W3CDTF">2017-05-18T15:07:37Z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