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13716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88CC"/>
                </a:solidFill>
              </a:rPr>
              <a:t>BONJOUR - CIAO - GUTEN TAG - HELLO - HOLA - NAMASTE - OLÀ - ZDRAS-TVUY-TE - こんにちは - 你好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2023-12-25T07:42:48Z</dcterms:created>
  <dcterms:modified xsi:type="dcterms:W3CDTF">2023-12-25T07:42:48Z</dcterms:modified>
</cp:coreProperties>
</file>