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</p:sldMasterIdLst>
  <p:notesMasterIdLst>
    <p:notesMasterId r:id="rId6"/>
  </p:notesMasterIdLst>
  <p:sldIdLst>
    <p:sldId id="278" r:id="rId2"/>
    <p:sldId id="280" r:id="rId3"/>
    <p:sldId id="281" r:id="rId4"/>
    <p:sldId id="293" r:id="rId5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pos="2136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8" orient="horz" pos="1152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0" orient="horz" pos="1512" userDrawn="1">
          <p15:clr>
            <a:srgbClr val="A4A3A4"/>
          </p15:clr>
        </p15:guide>
        <p15:guide id="11" pos="7680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3" pos="1008" userDrawn="1">
          <p15:clr>
            <a:srgbClr val="A4A3A4"/>
          </p15:clr>
        </p15:guide>
        <p15:guide id="14" pos="1584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4" orient="horz" pos="960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09" autoAdjust="0"/>
  </p:normalViewPr>
  <p:slideViewPr>
    <p:cSldViewPr snapToGrid="0" snapToObjects="1">
      <p:cViewPr varScale="1">
        <p:scale>
          <a:sx n="82" d="100"/>
          <a:sy n="82" d="100"/>
        </p:scale>
        <p:origin x="720" y="72"/>
      </p:cViewPr>
      <p:guideLst>
        <p:guide/>
        <p:guide pos="456"/>
        <p:guide orient="horz" pos="2616"/>
        <p:guide orient="horz" pos="3264"/>
        <p:guide pos="6912"/>
        <p:guide orient="horz" pos="2136"/>
        <p:guide orient="horz" pos="4008"/>
        <p:guide orient="horz" pos="1152"/>
        <p:guide orient="horz" pos="2352"/>
        <p:guide orient="horz" pos="1512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orient="horz" pos="960"/>
        <p:guide pos="5256"/>
        <p:guide pos="72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8/10/relationships/authors" Target="authors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 descr="preencoded.png">
            <a:extLst>
              <a:ext uri="{FF2B5EF4-FFF2-40B4-BE49-F238E27FC236}">
                <a16:creationId xmlns:a16="http://schemas.microsoft.com/office/drawing/2014/main" id="{BA5D5A72-CB6F-F8DE-E2C9-90459C8C3DC1}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</a:extLst>
          </p:cNvPr>
          <p:cNvSpPr/>
          <p:nvPr userDrawn="1"/>
        </p:nvSpPr>
        <p:spPr>
          <a:xfrm>
            <a:off x="1600201" y="1153228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</a:extLst>
          </p:cNvPr>
          <p:cNvSpPr/>
          <p:nvPr userDrawn="1"/>
        </p:nvSpPr>
        <p:spPr>
          <a:xfrm>
            <a:off x="2795588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3092" y="1984248"/>
            <a:ext cx="5385816" cy="1225296"/>
          </a:xfrm>
        </p:spPr>
        <p:txBody>
          <a:bodyPr tIns="0" anchor="t">
            <a:no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9496" y="3483864"/>
            <a:ext cx="3493008" cy="878908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950ED98-B5D1-206C-403F-FA954F9D2CFF}"/>
              </a:ext>
            </a:extLst>
          </p:cNvPr>
          <p:cNvSpPr/>
          <p:nvPr userDrawn="1"/>
        </p:nvSpPr>
        <p:spPr>
          <a:xfrm>
            <a:off x="685338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8643CE-01D9-3E5E-15F6-20689F775F15}"/>
              </a:ext>
            </a:extLst>
          </p:cNvPr>
          <p:cNvSpPr/>
          <p:nvPr userDrawn="1"/>
        </p:nvSpPr>
        <p:spPr>
          <a:xfrm>
            <a:off x="2900911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F82DDD-EDEC-7D87-F43A-113C5E4A4FE7}"/>
              </a:ext>
            </a:extLst>
          </p:cNvPr>
          <p:cNvSpPr/>
          <p:nvPr userDrawn="1"/>
        </p:nvSpPr>
        <p:spPr>
          <a:xfrm>
            <a:off x="5116484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47E492E-967F-54B7-55B1-08A5E1C3615B}"/>
              </a:ext>
            </a:extLst>
          </p:cNvPr>
          <p:cNvSpPr/>
          <p:nvPr userDrawn="1"/>
        </p:nvSpPr>
        <p:spPr>
          <a:xfrm>
            <a:off x="9547629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0053FE-E44A-CA97-F782-67FC633E722E}"/>
              </a:ext>
            </a:extLst>
          </p:cNvPr>
          <p:cNvSpPr/>
          <p:nvPr userDrawn="1"/>
        </p:nvSpPr>
        <p:spPr>
          <a:xfrm>
            <a:off x="7332057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841248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338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339134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1058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4">
            <a:extLst>
              <a:ext uri="{FF2B5EF4-FFF2-40B4-BE49-F238E27FC236}">
                <a16:creationId xmlns:a16="http://schemas.microsoft.com/office/drawing/2014/main" id="{79F9AD31-B0C5-3563-C73A-8B6297FCFD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900910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Picture Placeholder 62">
            <a:extLst>
              <a:ext uri="{FF2B5EF4-FFF2-40B4-BE49-F238E27FC236}">
                <a16:creationId xmlns:a16="http://schemas.microsoft.com/office/drawing/2014/main" id="{05E8E8EF-4954-870B-04E5-82BC660A673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554707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Text Placeholder 51">
            <a:extLst>
              <a:ext uri="{FF2B5EF4-FFF2-40B4-BE49-F238E27FC236}">
                <a16:creationId xmlns:a16="http://schemas.microsoft.com/office/drawing/2014/main" id="{75981CD1-EA26-D1CF-F19E-B58C16BA8A6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46630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">
            <a:extLst>
              <a:ext uri="{FF2B5EF4-FFF2-40B4-BE49-F238E27FC236}">
                <a16:creationId xmlns:a16="http://schemas.microsoft.com/office/drawing/2014/main" id="{3A09BBD1-5CBC-B0EF-71C0-054FCB989B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16484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Picture Placeholder 62">
            <a:extLst>
              <a:ext uri="{FF2B5EF4-FFF2-40B4-BE49-F238E27FC236}">
                <a16:creationId xmlns:a16="http://schemas.microsoft.com/office/drawing/2014/main" id="{4AD0C8C9-DB5A-6DC8-2729-A21F1A5CF174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770280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51">
            <a:extLst>
              <a:ext uri="{FF2B5EF4-FFF2-40B4-BE49-F238E27FC236}">
                <a16:creationId xmlns:a16="http://schemas.microsoft.com/office/drawing/2014/main" id="{F02DE2DC-F65C-32A5-5821-89FB2F53C3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2204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32057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985853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77777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547629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0201425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93349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2516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2DECB02-D9CE-E57A-0604-BFF41EC38AFA}"/>
              </a:ext>
            </a:extLst>
          </p:cNvPr>
          <p:cNvSpPr/>
          <p:nvPr userDrawn="1"/>
        </p:nvSpPr>
        <p:spPr>
          <a:xfrm>
            <a:off x="0" y="0"/>
            <a:ext cx="2838450" cy="2857958"/>
          </a:xfrm>
          <a:custGeom>
            <a:avLst/>
            <a:gdLst>
              <a:gd name="connsiteX0" fmla="*/ 1971005 w 2838450"/>
              <a:gd name="connsiteY0" fmla="*/ 0 h 2857958"/>
              <a:gd name="connsiteX1" fmla="*/ 2838450 w 2838450"/>
              <a:gd name="connsiteY1" fmla="*/ 0 h 2857958"/>
              <a:gd name="connsiteX2" fmla="*/ 2838450 w 2838450"/>
              <a:gd name="connsiteY2" fmla="*/ 7240 h 2857958"/>
              <a:gd name="connsiteX3" fmla="*/ 278890 w 2838450"/>
              <a:gd name="connsiteY3" fmla="*/ 2843883 h 2857958"/>
              <a:gd name="connsiteX4" fmla="*/ 0 w 2838450"/>
              <a:gd name="connsiteY4" fmla="*/ 2857958 h 2857958"/>
              <a:gd name="connsiteX5" fmla="*/ 0 w 2838450"/>
              <a:gd name="connsiteY5" fmla="*/ 1990580 h 2857958"/>
              <a:gd name="connsiteX6" fmla="*/ 190293 w 2838450"/>
              <a:gd name="connsiteY6" fmla="*/ 1980883 h 2857958"/>
              <a:gd name="connsiteX7" fmla="*/ 1960910 w 2838450"/>
              <a:gd name="connsiteY7" fmla="*/ 200390 h 285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8450" h="2857958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8E760EA-7D83-1DF2-A8EE-4F218084E74F}"/>
              </a:ext>
            </a:extLst>
          </p:cNvPr>
          <p:cNvSpPr/>
          <p:nvPr userDrawn="1"/>
        </p:nvSpPr>
        <p:spPr>
          <a:xfrm>
            <a:off x="1" y="-1"/>
            <a:ext cx="1970627" cy="1990267"/>
          </a:xfrm>
          <a:custGeom>
            <a:avLst/>
            <a:gdLst>
              <a:gd name="connsiteX0" fmla="*/ 0 w 1970627"/>
              <a:gd name="connsiteY0" fmla="*/ 0 h 1990267"/>
              <a:gd name="connsiteX1" fmla="*/ 1970627 w 1970627"/>
              <a:gd name="connsiteY1" fmla="*/ 0 h 1990267"/>
              <a:gd name="connsiteX2" fmla="*/ 1960534 w 1970627"/>
              <a:gd name="connsiteY2" fmla="*/ 200357 h 1990267"/>
              <a:gd name="connsiteX3" fmla="*/ 190254 w 1970627"/>
              <a:gd name="connsiteY3" fmla="*/ 1980571 h 1990267"/>
              <a:gd name="connsiteX4" fmla="*/ 0 w 1970627"/>
              <a:gd name="connsiteY4" fmla="*/ 1990267 h 199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627" h="1990267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F3F3353-78A1-F584-81A6-9513382DF18F}"/>
              </a:ext>
            </a:extLst>
          </p:cNvPr>
          <p:cNvSpPr/>
          <p:nvPr userDrawn="1"/>
        </p:nvSpPr>
        <p:spPr>
          <a:xfrm>
            <a:off x="1" y="1"/>
            <a:ext cx="1003449" cy="1013015"/>
          </a:xfrm>
          <a:custGeom>
            <a:avLst/>
            <a:gdLst>
              <a:gd name="connsiteX0" fmla="*/ 0 w 1003449"/>
              <a:gd name="connsiteY0" fmla="*/ 0 h 1013015"/>
              <a:gd name="connsiteX1" fmla="*/ 1003449 w 1003449"/>
              <a:gd name="connsiteY1" fmla="*/ 0 h 1013015"/>
              <a:gd name="connsiteX2" fmla="*/ 998306 w 1003449"/>
              <a:gd name="connsiteY2" fmla="*/ 100639 h 1013015"/>
              <a:gd name="connsiteX3" fmla="*/ 90663 w 1003449"/>
              <a:gd name="connsiteY3" fmla="*/ 1008380 h 1013015"/>
              <a:gd name="connsiteX4" fmla="*/ 0 w 1003449"/>
              <a:gd name="connsiteY4" fmla="*/ 1013015 h 1013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49" h="1013015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1A846E-CBB1-9805-456D-0C0B8909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Image 2" descr="preencoded.png">
            <a:extLst>
              <a:ext uri="{FF2B5EF4-FFF2-40B4-BE49-F238E27FC236}">
                <a16:creationId xmlns:a16="http://schemas.microsoft.com/office/drawing/2014/main" id="{790E862E-398F-571C-EC2C-3D17164DE059}"/>
              </a:ext>
            </a:extLst>
          </p:cNvPr>
          <p:cNvSpPr/>
          <p:nvPr/>
        </p:nvSpPr>
        <p:spPr>
          <a:xfrm>
            <a:off x="1458332" y="590133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AB1DF8DE-0EED-2627-4B5E-266C0BC276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338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5AE99EEE-38C4-CB2D-EEA0-8A2EB6F129E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900911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AA90F0AE-69F4-EBD3-AED1-81E98D3481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F9E49243-B04A-D7AF-B4C7-8E1AE776F8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4780DCD4-46DE-8C31-9F39-FC6E45FC1E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6" name="Text Placeholder 51">
            <a:extLst>
              <a:ext uri="{FF2B5EF4-FFF2-40B4-BE49-F238E27FC236}">
                <a16:creationId xmlns:a16="http://schemas.microsoft.com/office/drawing/2014/main" id="{9FBDF935-4925-03EC-CBC9-1EBA90DF849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85338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51">
            <a:extLst>
              <a:ext uri="{FF2B5EF4-FFF2-40B4-BE49-F238E27FC236}">
                <a16:creationId xmlns:a16="http://schemas.microsoft.com/office/drawing/2014/main" id="{9BB76AA7-442D-54A7-D075-C67F4743896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00911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1">
            <a:extLst>
              <a:ext uri="{FF2B5EF4-FFF2-40B4-BE49-F238E27FC236}">
                <a16:creationId xmlns:a16="http://schemas.microsoft.com/office/drawing/2014/main" id="{9E419856-1586-F2D8-A1B4-F67FEE9839D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16484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51">
            <a:extLst>
              <a:ext uri="{FF2B5EF4-FFF2-40B4-BE49-F238E27FC236}">
                <a16:creationId xmlns:a16="http://schemas.microsoft.com/office/drawing/2014/main" id="{AED74DD2-EAE3-76BF-56B9-C04FCED1F2D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32057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51">
            <a:extLst>
              <a:ext uri="{FF2B5EF4-FFF2-40B4-BE49-F238E27FC236}">
                <a16:creationId xmlns:a16="http://schemas.microsoft.com/office/drawing/2014/main" id="{0A39AD48-2F98-C0C9-DE08-CED7EBF816B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47629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6BE61D7-B0A3-902B-4F58-727982880EF5}"/>
              </a:ext>
            </a:extLst>
          </p:cNvPr>
          <p:cNvCxnSpPr>
            <a:cxnSpLocks/>
          </p:cNvCxnSpPr>
          <p:nvPr userDrawn="1"/>
        </p:nvCxnSpPr>
        <p:spPr>
          <a:xfrm>
            <a:off x="739398" y="4187681"/>
            <a:ext cx="10812360" cy="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33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Image 0" descr="preencoded.png">
            <a:extLst>
              <a:ext uri="{FF2B5EF4-FFF2-40B4-BE49-F238E27FC236}">
                <a16:creationId xmlns:a16="http://schemas.microsoft.com/office/drawing/2014/main" id="{CD2D664E-6702-6607-A37E-2E996144917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 descr="preencoded.png">
            <a:extLst>
              <a:ext uri="{FF2B5EF4-FFF2-40B4-BE49-F238E27FC236}">
                <a16:creationId xmlns:a16="http://schemas.microsoft.com/office/drawing/2014/main" id="{951C5737-DF7E-D671-AC74-9E488335BC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 descr="preencoded.png">
            <a:extLst>
              <a:ext uri="{FF2B5EF4-FFF2-40B4-BE49-F238E27FC236}">
                <a16:creationId xmlns:a16="http://schemas.microsoft.com/office/drawing/2014/main" id="{B9036D42-A06F-E6EE-BB91-8BAF045198BE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 descr="preencoded.png">
            <a:extLst>
              <a:ext uri="{FF2B5EF4-FFF2-40B4-BE49-F238E27FC236}">
                <a16:creationId xmlns:a16="http://schemas.microsoft.com/office/drawing/2014/main" id="{86E0540C-3355-A50D-AC61-047B54B70C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764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503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4672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75411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031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34440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32" y="2743200"/>
            <a:ext cx="3328416" cy="3557016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1911096" y="2258568"/>
            <a:ext cx="932688" cy="9326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92124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43984" y="2743200"/>
            <a:ext cx="3328416" cy="3557016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5641848" y="2258568"/>
            <a:ext cx="932688" cy="9326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22876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092440" y="2743200"/>
            <a:ext cx="3328416" cy="3557016"/>
          </a:xfrm>
          <a:noFill/>
          <a:ln w="12700">
            <a:solidFill>
              <a:schemeClr val="accent4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9290304" y="2258568"/>
            <a:ext cx="932688" cy="932688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71332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8954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mage 2" descr="preencoded.png">
            <a:extLst>
              <a:ext uri="{FF2B5EF4-FFF2-40B4-BE49-F238E27FC236}">
                <a16:creationId xmlns:a16="http://schemas.microsoft.com/office/drawing/2014/main" id="{ABC388A2-FFC7-1A87-02FB-C97B50161FD3}"/>
              </a:ext>
            </a:extLst>
          </p:cNvPr>
          <p:cNvSpPr/>
          <p:nvPr/>
        </p:nvSpPr>
        <p:spPr>
          <a:xfrm>
            <a:off x="8758238" y="-14287"/>
            <a:ext cx="3433763" cy="3452812"/>
          </a:xfrm>
          <a:custGeom>
            <a:avLst/>
            <a:gdLst>
              <a:gd name="connsiteX0" fmla="*/ 3433763 w 3433763"/>
              <a:gd name="connsiteY0" fmla="*/ 0 h 3452812"/>
              <a:gd name="connsiteX1" fmla="*/ 3433763 w 3433763"/>
              <a:gd name="connsiteY1" fmla="*/ 3452813 h 3452812"/>
              <a:gd name="connsiteX2" fmla="*/ 0 w 3433763"/>
              <a:gd name="connsiteY2" fmla="*/ 3452813 h 3452812"/>
              <a:gd name="connsiteX3" fmla="*/ 3433763 w 3433763"/>
              <a:gd name="connsiteY3" fmla="*/ 0 h 345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52812">
                <a:moveTo>
                  <a:pt x="3433763" y="0"/>
                </a:moveTo>
                <a:lnTo>
                  <a:pt x="3433763" y="3452813"/>
                </a:lnTo>
                <a:lnTo>
                  <a:pt x="0" y="3452813"/>
                </a:lnTo>
                <a:cubicBezTo>
                  <a:pt x="0" y="1545912"/>
                  <a:pt x="1537383" y="0"/>
                  <a:pt x="3433763" y="0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5" name="Image 3" descr="preencoded.png">
            <a:extLst>
              <a:ext uri="{FF2B5EF4-FFF2-40B4-BE49-F238E27FC236}">
                <a16:creationId xmlns:a16="http://schemas.microsoft.com/office/drawing/2014/main" id="{D64C4994-B525-F4C0-B74F-D5E8296DFC43}"/>
              </a:ext>
            </a:extLst>
          </p:cNvPr>
          <p:cNvSpPr/>
          <p:nvPr/>
        </p:nvSpPr>
        <p:spPr>
          <a:xfrm>
            <a:off x="8758238" y="3438525"/>
            <a:ext cx="3433763" cy="3433762"/>
          </a:xfrm>
          <a:custGeom>
            <a:avLst/>
            <a:gdLst>
              <a:gd name="connsiteX0" fmla="*/ 0 w 3433763"/>
              <a:gd name="connsiteY0" fmla="*/ 0 h 3433762"/>
              <a:gd name="connsiteX1" fmla="*/ 3433763 w 3433763"/>
              <a:gd name="connsiteY1" fmla="*/ 0 h 3433762"/>
              <a:gd name="connsiteX2" fmla="*/ 3433763 w 3433763"/>
              <a:gd name="connsiteY2" fmla="*/ 3433763 h 3433762"/>
              <a:gd name="connsiteX3" fmla="*/ 0 w 3433763"/>
              <a:gd name="connsiteY3" fmla="*/ 0 h 3433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33762">
                <a:moveTo>
                  <a:pt x="0" y="0"/>
                </a:moveTo>
                <a:lnTo>
                  <a:pt x="3433763" y="0"/>
                </a:lnTo>
                <a:lnTo>
                  <a:pt x="3433763" y="3433763"/>
                </a:lnTo>
                <a:cubicBezTo>
                  <a:pt x="1537383" y="3433763"/>
                  <a:pt x="0" y="18963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6" name="Image 4" descr="preencoded.png">
            <a:extLst>
              <a:ext uri="{FF2B5EF4-FFF2-40B4-BE49-F238E27FC236}">
                <a16:creationId xmlns:a16="http://schemas.microsoft.com/office/drawing/2014/main" id="{9019DA73-2516-F3D2-ECDB-620C90483DB3}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3" name="Image 7" descr="preencoded.png">
            <a:extLst>
              <a:ext uri="{FF2B5EF4-FFF2-40B4-BE49-F238E27FC236}">
                <a16:creationId xmlns:a16="http://schemas.microsoft.com/office/drawing/2014/main" id="{FEA70E9F-C506-413C-11EF-5915A2296643}"/>
              </a:ext>
            </a:extLst>
          </p:cNvPr>
          <p:cNvSpPr/>
          <p:nvPr/>
        </p:nvSpPr>
        <p:spPr>
          <a:xfrm flipV="1">
            <a:off x="-20086" y="4580051"/>
            <a:ext cx="2277948" cy="2277948"/>
          </a:xfrm>
          <a:custGeom>
            <a:avLst/>
            <a:gdLst>
              <a:gd name="connsiteX0" fmla="*/ 0 w 2277948"/>
              <a:gd name="connsiteY0" fmla="*/ 2277948 h 2277948"/>
              <a:gd name="connsiteX1" fmla="*/ 2277948 w 2277948"/>
              <a:gd name="connsiteY1" fmla="*/ 0 h 2277948"/>
              <a:gd name="connsiteX2" fmla="*/ 0 w 2277948"/>
              <a:gd name="connsiteY2" fmla="*/ 0 h 2277948"/>
              <a:gd name="connsiteX3" fmla="*/ 0 w 2277948"/>
              <a:gd name="connsiteY3" fmla="*/ 2277948 h 227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7948" h="2277948">
                <a:moveTo>
                  <a:pt x="0" y="2277948"/>
                </a:moveTo>
                <a:cubicBezTo>
                  <a:pt x="1258034" y="2277948"/>
                  <a:pt x="2277948" y="1258034"/>
                  <a:pt x="2277948" y="0"/>
                </a:cubicBezTo>
                <a:lnTo>
                  <a:pt x="0" y="0"/>
                </a:lnTo>
                <a:lnTo>
                  <a:pt x="0" y="2277948"/>
                </a:lnTo>
                <a:close/>
              </a:path>
            </a:pathLst>
          </a:custGeom>
          <a:solidFill>
            <a:schemeClr val="accent4"/>
          </a:solidFill>
          <a:ln w="508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21" name="Image 2" descr="preencoded.png">
            <a:extLst>
              <a:ext uri="{FF2B5EF4-FFF2-40B4-BE49-F238E27FC236}">
                <a16:creationId xmlns:a16="http://schemas.microsoft.com/office/drawing/2014/main" id="{A8B7F1F1-806C-8D65-7340-220A0C4653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91886" y="3441269"/>
            <a:ext cx="2200114" cy="2200114"/>
          </a:xfrm>
          <a:prstGeom prst="rect">
            <a:avLst/>
          </a:prstGeom>
        </p:spPr>
      </p:pic>
      <p:sp>
        <p:nvSpPr>
          <p:cNvPr id="54" name="Image 2" descr="preencoded.png">
            <a:extLst>
              <a:ext uri="{FF2B5EF4-FFF2-40B4-BE49-F238E27FC236}">
                <a16:creationId xmlns:a16="http://schemas.microsoft.com/office/drawing/2014/main" id="{F19C81EC-0322-58A2-C455-6E2C84D1E6E8}"/>
              </a:ext>
            </a:extLst>
          </p:cNvPr>
          <p:cNvSpPr/>
          <p:nvPr/>
        </p:nvSpPr>
        <p:spPr>
          <a:xfrm>
            <a:off x="1707959" y="5667616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760" y="1883664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8760" y="2837688"/>
            <a:ext cx="5879592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F9FD95-086F-282B-820C-8CDAD4A6EEB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485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 descr="preencoded.png">
            <a:extLst>
              <a:ext uri="{FF2B5EF4-FFF2-40B4-BE49-F238E27FC236}">
                <a16:creationId xmlns:a16="http://schemas.microsoft.com/office/drawing/2014/main" id="{FEB515B5-2D9F-58E1-6E3C-CCBF105D891E}"/>
              </a:ext>
            </a:extLst>
          </p:cNvPr>
          <p:cNvSpPr/>
          <p:nvPr userDrawn="1"/>
        </p:nvSpPr>
        <p:spPr>
          <a:xfrm>
            <a:off x="7538626" y="13142"/>
            <a:ext cx="4653374" cy="6831717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 descr="preencoded.png">
            <a:extLst>
              <a:ext uri="{FF2B5EF4-FFF2-40B4-BE49-F238E27FC236}">
                <a16:creationId xmlns:a16="http://schemas.microsoft.com/office/drawing/2014/main" id="{5CCFEDF9-5B69-87BA-8A33-35033DA401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37234" y="-25041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7048" y="1975104"/>
            <a:ext cx="4169664" cy="667512"/>
          </a:xfrm>
        </p:spPr>
        <p:txBody>
          <a:bodyPr tIns="0" anchor="ctr">
            <a:noAutofit/>
          </a:bodyPr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5336" y="2846832"/>
            <a:ext cx="4169664" cy="2176272"/>
          </a:xfrm>
        </p:spPr>
        <p:txBody>
          <a:bodyPr lIns="91440" tIns="0" rIns="91440" bIns="0">
            <a:no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mage 0" descr="preencoded.png">
            <a:extLst>
              <a:ext uri="{FF2B5EF4-FFF2-40B4-BE49-F238E27FC236}">
                <a16:creationId xmlns:a16="http://schemas.microsoft.com/office/drawing/2014/main" id="{8D5D10FF-3DE5-39CA-FA9A-29A09DC47BF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1" name="Image 1" descr="preencoded.png">
            <a:extLst>
              <a:ext uri="{FF2B5EF4-FFF2-40B4-BE49-F238E27FC236}">
                <a16:creationId xmlns:a16="http://schemas.microsoft.com/office/drawing/2014/main" id="{BFA89E6A-8342-AE30-45E0-BC1DFE3276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08309FA-889A-E2F2-1EDA-F872245F5FDF}"/>
              </a:ext>
            </a:extLst>
          </p:cNvPr>
          <p:cNvSpPr/>
          <p:nvPr userDrawn="1"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Image 5" descr="preencoded.png">
            <a:extLst>
              <a:ext uri="{FF2B5EF4-FFF2-40B4-BE49-F238E27FC236}">
                <a16:creationId xmlns:a16="http://schemas.microsoft.com/office/drawing/2014/main" id="{D9D7EB49-4BC9-040F-C4CC-5771C5FB312B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7" name="Image 6" descr="preencoded.png">
            <a:extLst>
              <a:ext uri="{FF2B5EF4-FFF2-40B4-BE49-F238E27FC236}">
                <a16:creationId xmlns:a16="http://schemas.microsoft.com/office/drawing/2014/main" id="{3CE04498-C285-EFB8-340C-1A064078152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8" name="Title 19">
            <a:extLst>
              <a:ext uri="{FF2B5EF4-FFF2-40B4-BE49-F238E27FC236}">
                <a16:creationId xmlns:a16="http://schemas.microsoft.com/office/drawing/2014/main" id="{9CBE0ADC-7FA0-F7E3-96EF-BBACB6A90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0F9C0517-D83A-CC55-35B8-B2F990C96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CF8BFBBE-0EAE-B647-2648-A5FB0094BF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75411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8321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 descr="preencoded.png">
            <a:extLst>
              <a:ext uri="{FF2B5EF4-FFF2-40B4-BE49-F238E27FC236}">
                <a16:creationId xmlns:a16="http://schemas.microsoft.com/office/drawing/2014/main" id="{EFFAEAD9-58A9-096B-C6D0-58F7AD08EB20}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1901952"/>
            <a:ext cx="5693664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2770632"/>
            <a:ext cx="5693664" cy="3122168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35EFB42-020B-1DF4-3D42-26092CE45F08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0 w 3430200"/>
              <a:gd name="connsiteY0" fmla="*/ 0 h 3430665"/>
              <a:gd name="connsiteX1" fmla="*/ 3430200 w 3430200"/>
              <a:gd name="connsiteY1" fmla="*/ 0 h 3430665"/>
              <a:gd name="connsiteX2" fmla="*/ 3430200 w 3430200"/>
              <a:gd name="connsiteY2" fmla="*/ 3430665 h 3430665"/>
              <a:gd name="connsiteX3" fmla="*/ 0 w 3430200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0" y="0"/>
                </a:moveTo>
                <a:lnTo>
                  <a:pt x="3430200" y="0"/>
                </a:lnTo>
                <a:lnTo>
                  <a:pt x="3430200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B4DD322-D1E0-74CB-BBFF-057426E58EBC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3430200 w 3430200"/>
              <a:gd name="connsiteY0" fmla="*/ 0 h 3430665"/>
              <a:gd name="connsiteX1" fmla="*/ 3430200 w 3430200"/>
              <a:gd name="connsiteY1" fmla="*/ 3430665 h 3430665"/>
              <a:gd name="connsiteX2" fmla="*/ 0 w 3430200"/>
              <a:gd name="connsiteY2" fmla="*/ 3430665 h 3430665"/>
              <a:gd name="connsiteX3" fmla="*/ 0 w 3430200"/>
              <a:gd name="connsiteY3" fmla="*/ 3417531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3430200" y="0"/>
                </a:moveTo>
                <a:lnTo>
                  <a:pt x="3430200" y="3430665"/>
                </a:lnTo>
                <a:lnTo>
                  <a:pt x="0" y="3430665"/>
                </a:lnTo>
                <a:lnTo>
                  <a:pt x="0" y="34175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11D3FCE-EC92-8558-A3E5-04DB12477A3B}"/>
              </a:ext>
            </a:extLst>
          </p:cNvPr>
          <p:cNvSpPr/>
          <p:nvPr userDrawn="1"/>
        </p:nvSpPr>
        <p:spPr>
          <a:xfrm>
            <a:off x="1" y="1"/>
            <a:ext cx="3423785" cy="3437345"/>
          </a:xfrm>
          <a:custGeom>
            <a:avLst/>
            <a:gdLst>
              <a:gd name="connsiteX0" fmla="*/ 0 w 3423785"/>
              <a:gd name="connsiteY0" fmla="*/ 0 h 3437345"/>
              <a:gd name="connsiteX1" fmla="*/ 3423785 w 3423785"/>
              <a:gd name="connsiteY1" fmla="*/ 0 h 3437345"/>
              <a:gd name="connsiteX2" fmla="*/ 3423785 w 3423785"/>
              <a:gd name="connsiteY2" fmla="*/ 3437345 h 3437345"/>
              <a:gd name="connsiteX3" fmla="*/ 0 w 342378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3785" h="3437345">
                <a:moveTo>
                  <a:pt x="0" y="0"/>
                </a:moveTo>
                <a:lnTo>
                  <a:pt x="3423785" y="0"/>
                </a:lnTo>
                <a:lnTo>
                  <a:pt x="342378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4224528" y="2276856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4224528" y="3222752"/>
            <a:ext cx="6766560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224528" y="457200"/>
            <a:ext cx="3200400" cy="274320"/>
          </a:xfrm>
        </p:spPr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17CBC9E-B934-828F-2AE5-211CEF5B1D25}"/>
              </a:ext>
            </a:extLst>
          </p:cNvPr>
          <p:cNvSpPr/>
          <p:nvPr userDrawn="1"/>
        </p:nvSpPr>
        <p:spPr>
          <a:xfrm>
            <a:off x="1" y="869"/>
            <a:ext cx="3423785" cy="3436477"/>
          </a:xfrm>
          <a:custGeom>
            <a:avLst/>
            <a:gdLst>
              <a:gd name="connsiteX0" fmla="*/ 0 w 3423785"/>
              <a:gd name="connsiteY0" fmla="*/ 0 h 3436477"/>
              <a:gd name="connsiteX1" fmla="*/ 3423785 w 3423785"/>
              <a:gd name="connsiteY1" fmla="*/ 3436477 h 3436477"/>
              <a:gd name="connsiteX2" fmla="*/ 0 w 3423785"/>
              <a:gd name="connsiteY2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3785" h="3436477">
                <a:moveTo>
                  <a:pt x="0" y="0"/>
                </a:moveTo>
                <a:lnTo>
                  <a:pt x="3423785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1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D352B04-96E6-839B-9D92-EE98385C4D49}"/>
              </a:ext>
            </a:extLst>
          </p:cNvPr>
          <p:cNvSpPr/>
          <p:nvPr userDrawn="1"/>
        </p:nvSpPr>
        <p:spPr>
          <a:xfrm>
            <a:off x="2062836" y="686475"/>
            <a:ext cx="7774629" cy="6193018"/>
          </a:xfrm>
          <a:custGeom>
            <a:avLst/>
            <a:gdLst>
              <a:gd name="connsiteX0" fmla="*/ 3887320 w 7774629"/>
              <a:gd name="connsiteY0" fmla="*/ 0 h 6193018"/>
              <a:gd name="connsiteX1" fmla="*/ 7774629 w 7774629"/>
              <a:gd name="connsiteY1" fmla="*/ 3884811 h 6193018"/>
              <a:gd name="connsiteX2" fmla="*/ 7774629 w 7774629"/>
              <a:gd name="connsiteY2" fmla="*/ 6193018 h 6193018"/>
              <a:gd name="connsiteX3" fmla="*/ 0 w 7774629"/>
              <a:gd name="connsiteY3" fmla="*/ 6193018 h 6193018"/>
              <a:gd name="connsiteX4" fmla="*/ 0 w 7774629"/>
              <a:gd name="connsiteY4" fmla="*/ 3884811 h 6193018"/>
              <a:gd name="connsiteX5" fmla="*/ 3887320 w 7774629"/>
              <a:gd name="connsiteY5" fmla="*/ 0 h 619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629" h="6193018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99000"/>
            </a:schemeClr>
          </a:solidFill>
          <a:ln w="54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723D98FB-5EB7-A8DF-8470-B23A80D669E4}"/>
              </a:ext>
            </a:extLst>
          </p:cNvPr>
          <p:cNvSpPr/>
          <p:nvPr userDrawn="1"/>
        </p:nvSpPr>
        <p:spPr>
          <a:xfrm>
            <a:off x="7610252" y="1"/>
            <a:ext cx="2273668" cy="3147998"/>
          </a:xfrm>
          <a:custGeom>
            <a:avLst/>
            <a:gdLst>
              <a:gd name="connsiteX0" fmla="*/ 183295 w 2273668"/>
              <a:gd name="connsiteY0" fmla="*/ 0 h 3147998"/>
              <a:gd name="connsiteX1" fmla="*/ 2273668 w 2273668"/>
              <a:gd name="connsiteY1" fmla="*/ 0 h 3147998"/>
              <a:gd name="connsiteX2" fmla="*/ 2273668 w 2273668"/>
              <a:gd name="connsiteY2" fmla="*/ 3147998 h 3147998"/>
              <a:gd name="connsiteX3" fmla="*/ 2096300 w 2273668"/>
              <a:gd name="connsiteY3" fmla="*/ 3147998 h 3147998"/>
              <a:gd name="connsiteX4" fmla="*/ 2033714 w 2273668"/>
              <a:gd name="connsiteY4" fmla="*/ 3144814 h 3147998"/>
              <a:gd name="connsiteX5" fmla="*/ 0 w 2273668"/>
              <a:gd name="connsiteY5" fmla="*/ 886966 h 3147998"/>
              <a:gd name="connsiteX6" fmla="*/ 178732 w 2273668"/>
              <a:gd name="connsiteY6" fmla="*/ 9417 h 314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3668" h="3147998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50F3CE-BAE9-3916-42CA-F4D906FA5173}"/>
              </a:ext>
            </a:extLst>
          </p:cNvPr>
          <p:cNvSpPr/>
          <p:nvPr userDrawn="1"/>
        </p:nvSpPr>
        <p:spPr>
          <a:xfrm>
            <a:off x="9883919" y="2"/>
            <a:ext cx="2254928" cy="3141557"/>
          </a:xfrm>
          <a:custGeom>
            <a:avLst/>
            <a:gdLst>
              <a:gd name="connsiteX0" fmla="*/ 0 w 2254928"/>
              <a:gd name="connsiteY0" fmla="*/ 0 h 3141557"/>
              <a:gd name="connsiteX1" fmla="*/ 2080472 w 2254928"/>
              <a:gd name="connsiteY1" fmla="*/ 0 h 3141557"/>
              <a:gd name="connsiteX2" fmla="*/ 2154269 w 2254928"/>
              <a:gd name="connsiteY2" fmla="*/ 202607 h 3141557"/>
              <a:gd name="connsiteX3" fmla="*/ 2254928 w 2254928"/>
              <a:gd name="connsiteY3" fmla="*/ 871976 h 3141557"/>
              <a:gd name="connsiteX4" fmla="*/ 231934 w 2254928"/>
              <a:gd name="connsiteY4" fmla="*/ 3128339 h 3141557"/>
              <a:gd name="connsiteX5" fmla="*/ 19 w 2254928"/>
              <a:gd name="connsiteY5" fmla="*/ 3141557 h 3141557"/>
              <a:gd name="connsiteX6" fmla="*/ 0 w 2254928"/>
              <a:gd name="connsiteY6" fmla="*/ 3141557 h 3141557"/>
              <a:gd name="connsiteX7" fmla="*/ 0 w 2254928"/>
              <a:gd name="connsiteY7" fmla="*/ 2729990 h 3141557"/>
              <a:gd name="connsiteX8" fmla="*/ 0 w 2254928"/>
              <a:gd name="connsiteY8" fmla="*/ 2344136 h 3141557"/>
              <a:gd name="connsiteX9" fmla="*/ 0 w 2254928"/>
              <a:gd name="connsiteY9" fmla="*/ 1983167 h 3141557"/>
              <a:gd name="connsiteX10" fmla="*/ 0 w 2254928"/>
              <a:gd name="connsiteY10" fmla="*/ 1646252 h 3141557"/>
              <a:gd name="connsiteX11" fmla="*/ 0 w 2254928"/>
              <a:gd name="connsiteY11" fmla="*/ 1332565 h 3141557"/>
              <a:gd name="connsiteX12" fmla="*/ 0 w 2254928"/>
              <a:gd name="connsiteY12" fmla="*/ 1041273 h 3141557"/>
              <a:gd name="connsiteX13" fmla="*/ 0 w 2254928"/>
              <a:gd name="connsiteY13" fmla="*/ 771549 h 3141557"/>
              <a:gd name="connsiteX14" fmla="*/ 0 w 2254928"/>
              <a:gd name="connsiteY14" fmla="*/ 522561 h 3141557"/>
              <a:gd name="connsiteX15" fmla="*/ 0 w 2254928"/>
              <a:gd name="connsiteY15" fmla="*/ 293482 h 3141557"/>
              <a:gd name="connsiteX16" fmla="*/ 0 w 2254928"/>
              <a:gd name="connsiteY16" fmla="*/ 83481 h 314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928" h="3141557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D83F65A0-0C52-48AD-DC5D-B5D3BF3CC188}"/>
              </a:ext>
            </a:extLst>
          </p:cNvPr>
          <p:cNvSpPr/>
          <p:nvPr userDrawn="1"/>
        </p:nvSpPr>
        <p:spPr>
          <a:xfrm>
            <a:off x="8395730" y="2"/>
            <a:ext cx="2959203" cy="2352793"/>
          </a:xfrm>
          <a:custGeom>
            <a:avLst/>
            <a:gdLst>
              <a:gd name="connsiteX0" fmla="*/ 289830 w 2959203"/>
              <a:gd name="connsiteY0" fmla="*/ 0 h 2352793"/>
              <a:gd name="connsiteX1" fmla="*/ 2669374 w 2959203"/>
              <a:gd name="connsiteY1" fmla="*/ 0 h 2352793"/>
              <a:gd name="connsiteX2" fmla="*/ 2706511 w 2959203"/>
              <a:gd name="connsiteY2" fmla="*/ 49584 h 2352793"/>
              <a:gd name="connsiteX3" fmla="*/ 2951565 w 2959203"/>
              <a:gd name="connsiteY3" fmla="*/ 724493 h 2352793"/>
              <a:gd name="connsiteX4" fmla="*/ 2959203 w 2959203"/>
              <a:gd name="connsiteY4" fmla="*/ 875514 h 2352793"/>
              <a:gd name="connsiteX5" fmla="*/ 2959203 w 2959203"/>
              <a:gd name="connsiteY5" fmla="*/ 875554 h 2352793"/>
              <a:gd name="connsiteX6" fmla="*/ 2951565 w 2959203"/>
              <a:gd name="connsiteY6" fmla="*/ 1026575 h 2352793"/>
              <a:gd name="connsiteX7" fmla="*/ 1479602 w 2959203"/>
              <a:gd name="connsiteY7" fmla="*/ 2352793 h 2352793"/>
              <a:gd name="connsiteX8" fmla="*/ 0 w 2959203"/>
              <a:gd name="connsiteY8" fmla="*/ 875534 h 2352793"/>
              <a:gd name="connsiteX9" fmla="*/ 252694 w 2959203"/>
              <a:gd name="connsiteY9" fmla="*/ 49584 h 235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9203" h="2352793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8FA7F58-C470-6376-9DB1-DE7034C491E8}"/>
              </a:ext>
            </a:extLst>
          </p:cNvPr>
          <p:cNvSpPr/>
          <p:nvPr userDrawn="1"/>
        </p:nvSpPr>
        <p:spPr>
          <a:xfrm>
            <a:off x="1390854" y="3130662"/>
            <a:ext cx="3106248" cy="3748831"/>
          </a:xfrm>
          <a:custGeom>
            <a:avLst/>
            <a:gdLst>
              <a:gd name="connsiteX0" fmla="*/ 0 w 3106248"/>
              <a:gd name="connsiteY0" fmla="*/ 0 h 3748831"/>
              <a:gd name="connsiteX1" fmla="*/ 3106248 w 3106248"/>
              <a:gd name="connsiteY1" fmla="*/ 3748831 h 3748831"/>
              <a:gd name="connsiteX2" fmla="*/ 0 w 3106248"/>
              <a:gd name="connsiteY2" fmla="*/ 3748831 h 374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248" h="3748831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B27C9E57-563E-7980-7B3C-45FAD9C386F4}"/>
              </a:ext>
            </a:extLst>
          </p:cNvPr>
          <p:cNvSpPr/>
          <p:nvPr userDrawn="1"/>
        </p:nvSpPr>
        <p:spPr>
          <a:xfrm>
            <a:off x="0" y="3130661"/>
            <a:ext cx="1400640" cy="3748832"/>
          </a:xfrm>
          <a:custGeom>
            <a:avLst/>
            <a:gdLst>
              <a:gd name="connsiteX0" fmla="*/ 1400640 w 1400640"/>
              <a:gd name="connsiteY0" fmla="*/ 0 h 3748832"/>
              <a:gd name="connsiteX1" fmla="*/ 1400640 w 1400640"/>
              <a:gd name="connsiteY1" fmla="*/ 3748832 h 3748832"/>
              <a:gd name="connsiteX2" fmla="*/ 0 w 1400640"/>
              <a:gd name="connsiteY2" fmla="*/ 3748832 h 3748832"/>
              <a:gd name="connsiteX3" fmla="*/ 0 w 1400640"/>
              <a:gd name="connsiteY3" fmla="*/ 1684743 h 374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640" h="3748832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776472"/>
            <a:ext cx="6400800" cy="768096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95600" y="4718304"/>
            <a:ext cx="6400800" cy="512064"/>
          </a:xfrm>
        </p:spPr>
        <p:txBody>
          <a:bodyPr lIns="0"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accent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459EA3C-8B88-5F1F-531E-7DA7DE55710B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496" y="2103120"/>
            <a:ext cx="11119104" cy="44348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04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0C0F070-237F-C60F-3458-4D4D9BA0A222}"/>
              </a:ext>
            </a:extLst>
          </p:cNvPr>
          <p:cNvSpPr/>
          <p:nvPr userDrawn="1"/>
        </p:nvSpPr>
        <p:spPr>
          <a:xfrm>
            <a:off x="9866106" y="0"/>
            <a:ext cx="2325894" cy="2180854"/>
          </a:xfrm>
          <a:custGeom>
            <a:avLst/>
            <a:gdLst>
              <a:gd name="connsiteX0" fmla="*/ 2066927 w 2325894"/>
              <a:gd name="connsiteY0" fmla="*/ 0 h 2180854"/>
              <a:gd name="connsiteX1" fmla="*/ 2098882 w 2325894"/>
              <a:gd name="connsiteY1" fmla="*/ 0 h 2180854"/>
              <a:gd name="connsiteX2" fmla="*/ 2128893 w 2325894"/>
              <a:gd name="connsiteY2" fmla="*/ 44463 h 2180854"/>
              <a:gd name="connsiteX3" fmla="*/ 2269798 w 2325894"/>
              <a:gd name="connsiteY3" fmla="*/ 120493 h 2180854"/>
              <a:gd name="connsiteX4" fmla="*/ 2325894 w 2325894"/>
              <a:gd name="connsiteY4" fmla="*/ 126162 h 2180854"/>
              <a:gd name="connsiteX5" fmla="*/ 2325894 w 2325894"/>
              <a:gd name="connsiteY5" fmla="*/ 149263 h 2180854"/>
              <a:gd name="connsiteX6" fmla="*/ 2265120 w 2325894"/>
              <a:gd name="connsiteY6" fmla="*/ 143117 h 2180854"/>
              <a:gd name="connsiteX7" fmla="*/ 2075647 w 2325894"/>
              <a:gd name="connsiteY7" fmla="*/ 16048 h 2180854"/>
              <a:gd name="connsiteX8" fmla="*/ 1926448 w 2325894"/>
              <a:gd name="connsiteY8" fmla="*/ 0 h 2180854"/>
              <a:gd name="connsiteX9" fmla="*/ 1950522 w 2325894"/>
              <a:gd name="connsiteY9" fmla="*/ 0 h 2180854"/>
              <a:gd name="connsiteX10" fmla="*/ 1952130 w 2325894"/>
              <a:gd name="connsiteY10" fmla="*/ 5167 h 2180854"/>
              <a:gd name="connsiteX11" fmla="*/ 2244242 w 2325894"/>
              <a:gd name="connsiteY11" fmla="*/ 244834 h 2180854"/>
              <a:gd name="connsiteX12" fmla="*/ 2325894 w 2325894"/>
              <a:gd name="connsiteY12" fmla="*/ 253091 h 2180854"/>
              <a:gd name="connsiteX13" fmla="*/ 2325894 w 2325894"/>
              <a:gd name="connsiteY13" fmla="*/ 276192 h 2180854"/>
              <a:gd name="connsiteX14" fmla="*/ 2239598 w 2325894"/>
              <a:gd name="connsiteY14" fmla="*/ 267464 h 2180854"/>
              <a:gd name="connsiteX15" fmla="*/ 1930848 w 2325894"/>
              <a:gd name="connsiteY15" fmla="*/ 14141 h 2180854"/>
              <a:gd name="connsiteX16" fmla="*/ 1794114 w 2325894"/>
              <a:gd name="connsiteY16" fmla="*/ 0 h 2180854"/>
              <a:gd name="connsiteX17" fmla="*/ 1818202 w 2325894"/>
              <a:gd name="connsiteY17" fmla="*/ 0 h 2180854"/>
              <a:gd name="connsiteX18" fmla="*/ 1835170 w 2325894"/>
              <a:gd name="connsiteY18" fmla="*/ 54535 h 2180854"/>
              <a:gd name="connsiteX19" fmla="*/ 2218687 w 2325894"/>
              <a:gd name="connsiteY19" fmla="*/ 369191 h 2180854"/>
              <a:gd name="connsiteX20" fmla="*/ 2325894 w 2325894"/>
              <a:gd name="connsiteY20" fmla="*/ 380032 h 2180854"/>
              <a:gd name="connsiteX21" fmla="*/ 2325894 w 2325894"/>
              <a:gd name="connsiteY21" fmla="*/ 403132 h 2180854"/>
              <a:gd name="connsiteX22" fmla="*/ 2214043 w 2325894"/>
              <a:gd name="connsiteY22" fmla="*/ 391825 h 2180854"/>
              <a:gd name="connsiteX23" fmla="*/ 1813889 w 2325894"/>
              <a:gd name="connsiteY23" fmla="*/ 63559 h 2180854"/>
              <a:gd name="connsiteX24" fmla="*/ 1661683 w 2325894"/>
              <a:gd name="connsiteY24" fmla="*/ 0 h 2180854"/>
              <a:gd name="connsiteX25" fmla="*/ 1685874 w 2325894"/>
              <a:gd name="connsiteY25" fmla="*/ 0 h 2180854"/>
              <a:gd name="connsiteX26" fmla="*/ 1718212 w 2325894"/>
              <a:gd name="connsiteY26" fmla="*/ 103965 h 2180854"/>
              <a:gd name="connsiteX27" fmla="*/ 2193133 w 2325894"/>
              <a:gd name="connsiteY27" fmla="*/ 493659 h 2180854"/>
              <a:gd name="connsiteX28" fmla="*/ 2325894 w 2325894"/>
              <a:gd name="connsiteY28" fmla="*/ 507083 h 2180854"/>
              <a:gd name="connsiteX29" fmla="*/ 2325894 w 2325894"/>
              <a:gd name="connsiteY29" fmla="*/ 530183 h 2180854"/>
              <a:gd name="connsiteX30" fmla="*/ 2188450 w 2325894"/>
              <a:gd name="connsiteY30" fmla="*/ 516288 h 2180854"/>
              <a:gd name="connsiteX31" fmla="*/ 1696817 w 2325894"/>
              <a:gd name="connsiteY31" fmla="*/ 112939 h 2180854"/>
              <a:gd name="connsiteX32" fmla="*/ 1531553 w 2325894"/>
              <a:gd name="connsiteY32" fmla="*/ 0 h 2180854"/>
              <a:gd name="connsiteX33" fmla="*/ 1554659 w 2325894"/>
              <a:gd name="connsiteY33" fmla="*/ 0 h 2180854"/>
              <a:gd name="connsiteX34" fmla="*/ 1555243 w 2325894"/>
              <a:gd name="connsiteY34" fmla="*/ 5776 h 2180854"/>
              <a:gd name="connsiteX35" fmla="*/ 2245588 w 2325894"/>
              <a:gd name="connsiteY35" fmla="*/ 629962 h 2180854"/>
              <a:gd name="connsiteX36" fmla="*/ 2325894 w 2325894"/>
              <a:gd name="connsiteY36" fmla="*/ 634030 h 2180854"/>
              <a:gd name="connsiteX37" fmla="*/ 2325894 w 2325894"/>
              <a:gd name="connsiteY37" fmla="*/ 657131 h 2180854"/>
              <a:gd name="connsiteX38" fmla="*/ 2243214 w 2325894"/>
              <a:gd name="connsiteY38" fmla="*/ 652943 h 2180854"/>
              <a:gd name="connsiteX39" fmla="*/ 1532607 w 2325894"/>
              <a:gd name="connsiteY39" fmla="*/ 10419 h 2180854"/>
              <a:gd name="connsiteX40" fmla="*/ 1404609 w 2325894"/>
              <a:gd name="connsiteY40" fmla="*/ 0 h 2180854"/>
              <a:gd name="connsiteX41" fmla="*/ 1427709 w 2325894"/>
              <a:gd name="connsiteY41" fmla="*/ 0 h 2180854"/>
              <a:gd name="connsiteX42" fmla="*/ 1430873 w 2325894"/>
              <a:gd name="connsiteY42" fmla="*/ 31287 h 2180854"/>
              <a:gd name="connsiteX43" fmla="*/ 2232606 w 2325894"/>
              <a:gd name="connsiteY43" fmla="*/ 756233 h 2180854"/>
              <a:gd name="connsiteX44" fmla="*/ 2325894 w 2325894"/>
              <a:gd name="connsiteY44" fmla="*/ 760959 h 2180854"/>
              <a:gd name="connsiteX45" fmla="*/ 2325894 w 2325894"/>
              <a:gd name="connsiteY45" fmla="*/ 784060 h 2180854"/>
              <a:gd name="connsiteX46" fmla="*/ 2230270 w 2325894"/>
              <a:gd name="connsiteY46" fmla="*/ 779216 h 2180854"/>
              <a:gd name="connsiteX47" fmla="*/ 1408246 w 2325894"/>
              <a:gd name="connsiteY47" fmla="*/ 35964 h 2180854"/>
              <a:gd name="connsiteX48" fmla="*/ 1274343 w 2325894"/>
              <a:gd name="connsiteY48" fmla="*/ 0 h 2180854"/>
              <a:gd name="connsiteX49" fmla="*/ 1300756 w 2325894"/>
              <a:gd name="connsiteY49" fmla="*/ 0 h 2180854"/>
              <a:gd name="connsiteX50" fmla="*/ 1306507 w 2325894"/>
              <a:gd name="connsiteY50" fmla="*/ 56884 h 2180854"/>
              <a:gd name="connsiteX51" fmla="*/ 2219643 w 2325894"/>
              <a:gd name="connsiteY51" fmla="*/ 882640 h 2180854"/>
              <a:gd name="connsiteX52" fmla="*/ 2325894 w 2325894"/>
              <a:gd name="connsiteY52" fmla="*/ 888022 h 2180854"/>
              <a:gd name="connsiteX53" fmla="*/ 2325894 w 2325894"/>
              <a:gd name="connsiteY53" fmla="*/ 911123 h 2180854"/>
              <a:gd name="connsiteX54" fmla="*/ 2217286 w 2325894"/>
              <a:gd name="connsiteY54" fmla="*/ 905621 h 2180854"/>
              <a:gd name="connsiteX55" fmla="*/ 1283761 w 2325894"/>
              <a:gd name="connsiteY55" fmla="*/ 61528 h 2180854"/>
              <a:gd name="connsiteX56" fmla="*/ 1146071 w 2325894"/>
              <a:gd name="connsiteY56" fmla="*/ 0 h 2180854"/>
              <a:gd name="connsiteX57" fmla="*/ 1169414 w 2325894"/>
              <a:gd name="connsiteY57" fmla="*/ 0 h 2180854"/>
              <a:gd name="connsiteX58" fmla="*/ 1182030 w 2325894"/>
              <a:gd name="connsiteY58" fmla="*/ 82429 h 2180854"/>
              <a:gd name="connsiteX59" fmla="*/ 2206679 w 2325894"/>
              <a:gd name="connsiteY59" fmla="*/ 1008912 h 2180854"/>
              <a:gd name="connsiteX60" fmla="*/ 2325894 w 2325894"/>
              <a:gd name="connsiteY60" fmla="*/ 1014951 h 2180854"/>
              <a:gd name="connsiteX61" fmla="*/ 2325894 w 2325894"/>
              <a:gd name="connsiteY61" fmla="*/ 1038052 h 2180854"/>
              <a:gd name="connsiteX62" fmla="*/ 2204323 w 2325894"/>
              <a:gd name="connsiteY62" fmla="*/ 1031893 h 2180854"/>
              <a:gd name="connsiteX63" fmla="*/ 1159398 w 2325894"/>
              <a:gd name="connsiteY63" fmla="*/ 87072 h 2180854"/>
              <a:gd name="connsiteX64" fmla="*/ 1017789 w 2325894"/>
              <a:gd name="connsiteY64" fmla="*/ 0 h 2180854"/>
              <a:gd name="connsiteX65" fmla="*/ 1041132 w 2325894"/>
              <a:gd name="connsiteY65" fmla="*/ 0 h 2180854"/>
              <a:gd name="connsiteX66" fmla="*/ 1057661 w 2325894"/>
              <a:gd name="connsiteY66" fmla="*/ 107992 h 2180854"/>
              <a:gd name="connsiteX67" fmla="*/ 2193716 w 2325894"/>
              <a:gd name="connsiteY67" fmla="*/ 1135208 h 2180854"/>
              <a:gd name="connsiteX68" fmla="*/ 2325894 w 2325894"/>
              <a:gd name="connsiteY68" fmla="*/ 1141903 h 2180854"/>
              <a:gd name="connsiteX69" fmla="*/ 2325894 w 2325894"/>
              <a:gd name="connsiteY69" fmla="*/ 1165004 h 2180854"/>
              <a:gd name="connsiteX70" fmla="*/ 2191361 w 2325894"/>
              <a:gd name="connsiteY70" fmla="*/ 1158189 h 2180854"/>
              <a:gd name="connsiteX71" fmla="*/ 1035029 w 2325894"/>
              <a:gd name="connsiteY71" fmla="*/ 112636 h 2180854"/>
              <a:gd name="connsiteX72" fmla="*/ 889397 w 2325894"/>
              <a:gd name="connsiteY72" fmla="*/ 0 h 2180854"/>
              <a:gd name="connsiteX73" fmla="*/ 912837 w 2325894"/>
              <a:gd name="connsiteY73" fmla="*/ 0 h 2180854"/>
              <a:gd name="connsiteX74" fmla="*/ 933296 w 2325894"/>
              <a:gd name="connsiteY74" fmla="*/ 133667 h 2180854"/>
              <a:gd name="connsiteX75" fmla="*/ 2180754 w 2325894"/>
              <a:gd name="connsiteY75" fmla="*/ 1261608 h 2180854"/>
              <a:gd name="connsiteX76" fmla="*/ 2325894 w 2325894"/>
              <a:gd name="connsiteY76" fmla="*/ 1268960 h 2180854"/>
              <a:gd name="connsiteX77" fmla="*/ 2325894 w 2325894"/>
              <a:gd name="connsiteY77" fmla="*/ 1292061 h 2180854"/>
              <a:gd name="connsiteX78" fmla="*/ 2178378 w 2325894"/>
              <a:gd name="connsiteY78" fmla="*/ 1284588 h 2180854"/>
              <a:gd name="connsiteX79" fmla="*/ 910550 w 2325894"/>
              <a:gd name="connsiteY79" fmla="*/ 138199 h 2180854"/>
              <a:gd name="connsiteX80" fmla="*/ 761929 w 2325894"/>
              <a:gd name="connsiteY80" fmla="*/ 0 h 2180854"/>
              <a:gd name="connsiteX81" fmla="*/ 785032 w 2325894"/>
              <a:gd name="connsiteY81" fmla="*/ 0 h 2180854"/>
              <a:gd name="connsiteX82" fmla="*/ 785312 w 2325894"/>
              <a:gd name="connsiteY82" fmla="*/ 5523 h 2180854"/>
              <a:gd name="connsiteX83" fmla="*/ 2167790 w 2325894"/>
              <a:gd name="connsiteY83" fmla="*/ 1387884 h 2180854"/>
              <a:gd name="connsiteX84" fmla="*/ 2325894 w 2325894"/>
              <a:gd name="connsiteY84" fmla="*/ 1395894 h 2180854"/>
              <a:gd name="connsiteX85" fmla="*/ 2325894 w 2325894"/>
              <a:gd name="connsiteY85" fmla="*/ 1418995 h 2180854"/>
              <a:gd name="connsiteX86" fmla="*/ 2165434 w 2325894"/>
              <a:gd name="connsiteY86" fmla="*/ 1410866 h 2180854"/>
              <a:gd name="connsiteX87" fmla="*/ 762328 w 2325894"/>
              <a:gd name="connsiteY87" fmla="*/ 7877 h 2180854"/>
              <a:gd name="connsiteX88" fmla="*/ 634980 w 2325894"/>
              <a:gd name="connsiteY88" fmla="*/ 0 h 2180854"/>
              <a:gd name="connsiteX89" fmla="*/ 658083 w 2325894"/>
              <a:gd name="connsiteY89" fmla="*/ 0 h 2180854"/>
              <a:gd name="connsiteX90" fmla="*/ 659019 w 2325894"/>
              <a:gd name="connsiteY90" fmla="*/ 18476 h 2180854"/>
              <a:gd name="connsiteX91" fmla="*/ 2154827 w 2325894"/>
              <a:gd name="connsiteY91" fmla="*/ 1514157 h 2180854"/>
              <a:gd name="connsiteX92" fmla="*/ 2325894 w 2325894"/>
              <a:gd name="connsiteY92" fmla="*/ 1522823 h 2180854"/>
              <a:gd name="connsiteX93" fmla="*/ 2325894 w 2325894"/>
              <a:gd name="connsiteY93" fmla="*/ 1545924 h 2180854"/>
              <a:gd name="connsiteX94" fmla="*/ 2152472 w 2325894"/>
              <a:gd name="connsiteY94" fmla="*/ 1537138 h 2180854"/>
              <a:gd name="connsiteX95" fmla="*/ 636036 w 2325894"/>
              <a:gd name="connsiteY95" fmla="*/ 20831 h 2180854"/>
              <a:gd name="connsiteX96" fmla="*/ 507911 w 2325894"/>
              <a:gd name="connsiteY96" fmla="*/ 0 h 2180854"/>
              <a:gd name="connsiteX97" fmla="*/ 531128 w 2325894"/>
              <a:gd name="connsiteY97" fmla="*/ 0 h 2180854"/>
              <a:gd name="connsiteX98" fmla="*/ 532727 w 2325894"/>
              <a:gd name="connsiteY98" fmla="*/ 31559 h 2180854"/>
              <a:gd name="connsiteX99" fmla="*/ 2141864 w 2325894"/>
              <a:gd name="connsiteY99" fmla="*/ 1640562 h 2180854"/>
              <a:gd name="connsiteX100" fmla="*/ 2325894 w 2325894"/>
              <a:gd name="connsiteY100" fmla="*/ 1649885 h 2180854"/>
              <a:gd name="connsiteX101" fmla="*/ 2325894 w 2325894"/>
              <a:gd name="connsiteY101" fmla="*/ 1672981 h 2180854"/>
              <a:gd name="connsiteX102" fmla="*/ 2139488 w 2325894"/>
              <a:gd name="connsiteY102" fmla="*/ 1663539 h 2180854"/>
              <a:gd name="connsiteX103" fmla="*/ 509624 w 2325894"/>
              <a:gd name="connsiteY103" fmla="*/ 33818 h 2180854"/>
              <a:gd name="connsiteX104" fmla="*/ 380961 w 2325894"/>
              <a:gd name="connsiteY104" fmla="*/ 0 h 2180854"/>
              <a:gd name="connsiteX105" fmla="*/ 404065 w 2325894"/>
              <a:gd name="connsiteY105" fmla="*/ 0 h 2180854"/>
              <a:gd name="connsiteX106" fmla="*/ 406316 w 2325894"/>
              <a:gd name="connsiteY106" fmla="*/ 44437 h 2180854"/>
              <a:gd name="connsiteX107" fmla="*/ 2128900 w 2325894"/>
              <a:gd name="connsiteY107" fmla="*/ 1766854 h 2180854"/>
              <a:gd name="connsiteX108" fmla="*/ 2325894 w 2325894"/>
              <a:gd name="connsiteY108" fmla="*/ 1776833 h 2180854"/>
              <a:gd name="connsiteX109" fmla="*/ 2325894 w 2325894"/>
              <a:gd name="connsiteY109" fmla="*/ 1799934 h 2180854"/>
              <a:gd name="connsiteX110" fmla="*/ 2126525 w 2325894"/>
              <a:gd name="connsiteY110" fmla="*/ 1789835 h 2180854"/>
              <a:gd name="connsiteX111" fmla="*/ 383332 w 2325894"/>
              <a:gd name="connsiteY111" fmla="*/ 46792 h 2180854"/>
              <a:gd name="connsiteX112" fmla="*/ 254013 w 2325894"/>
              <a:gd name="connsiteY112" fmla="*/ 0 h 2180854"/>
              <a:gd name="connsiteX113" fmla="*/ 277116 w 2325894"/>
              <a:gd name="connsiteY113" fmla="*/ 0 h 2180854"/>
              <a:gd name="connsiteX114" fmla="*/ 280023 w 2325894"/>
              <a:gd name="connsiteY114" fmla="*/ 57371 h 2180854"/>
              <a:gd name="connsiteX115" fmla="*/ 2115917 w 2325894"/>
              <a:gd name="connsiteY115" fmla="*/ 1893125 h 2180854"/>
              <a:gd name="connsiteX116" fmla="*/ 2325894 w 2325894"/>
              <a:gd name="connsiteY116" fmla="*/ 1903762 h 2180854"/>
              <a:gd name="connsiteX117" fmla="*/ 2325894 w 2325894"/>
              <a:gd name="connsiteY117" fmla="*/ 1926863 h 2180854"/>
              <a:gd name="connsiteX118" fmla="*/ 2113563 w 2325894"/>
              <a:gd name="connsiteY118" fmla="*/ 1916107 h 2180854"/>
              <a:gd name="connsiteX119" fmla="*/ 257040 w 2325894"/>
              <a:gd name="connsiteY119" fmla="*/ 59745 h 2180854"/>
              <a:gd name="connsiteX120" fmla="*/ 126949 w 2325894"/>
              <a:gd name="connsiteY120" fmla="*/ 0 h 2180854"/>
              <a:gd name="connsiteX121" fmla="*/ 150160 w 2325894"/>
              <a:gd name="connsiteY121" fmla="*/ 0 h 2180854"/>
              <a:gd name="connsiteX122" fmla="*/ 153729 w 2325894"/>
              <a:gd name="connsiteY122" fmla="*/ 70454 h 2180854"/>
              <a:gd name="connsiteX123" fmla="*/ 2102955 w 2325894"/>
              <a:gd name="connsiteY123" fmla="*/ 2019530 h 2180854"/>
              <a:gd name="connsiteX124" fmla="*/ 2325894 w 2325894"/>
              <a:gd name="connsiteY124" fmla="*/ 2030824 h 2180854"/>
              <a:gd name="connsiteX125" fmla="*/ 2325894 w 2325894"/>
              <a:gd name="connsiteY125" fmla="*/ 2053925 h 2180854"/>
              <a:gd name="connsiteX126" fmla="*/ 2100598 w 2325894"/>
              <a:gd name="connsiteY126" fmla="*/ 2042512 h 2180854"/>
              <a:gd name="connsiteX127" fmla="*/ 130633 w 2325894"/>
              <a:gd name="connsiteY127" fmla="*/ 72714 h 2180854"/>
              <a:gd name="connsiteX128" fmla="*/ 0 w 2325894"/>
              <a:gd name="connsiteY128" fmla="*/ 0 h 2180854"/>
              <a:gd name="connsiteX129" fmla="*/ 23103 w 2325894"/>
              <a:gd name="connsiteY129" fmla="*/ 0 h 2180854"/>
              <a:gd name="connsiteX130" fmla="*/ 27324 w 2325894"/>
              <a:gd name="connsiteY130" fmla="*/ 83311 h 2180854"/>
              <a:gd name="connsiteX131" fmla="*/ 2089991 w 2325894"/>
              <a:gd name="connsiteY131" fmla="*/ 2145803 h 2180854"/>
              <a:gd name="connsiteX132" fmla="*/ 2325894 w 2325894"/>
              <a:gd name="connsiteY132" fmla="*/ 2157753 h 2180854"/>
              <a:gd name="connsiteX133" fmla="*/ 2325894 w 2325894"/>
              <a:gd name="connsiteY133" fmla="*/ 2180854 h 2180854"/>
              <a:gd name="connsiteX134" fmla="*/ 2087636 w 2325894"/>
              <a:gd name="connsiteY134" fmla="*/ 2168784 h 2180854"/>
              <a:gd name="connsiteX135" fmla="*/ 4341 w 2325894"/>
              <a:gd name="connsiteY135" fmla="*/ 85667 h 218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325894" h="2180854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rgbClr val="E6F0FE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904" y="2825496"/>
            <a:ext cx="10680192" cy="28346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71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9120" y="2395728"/>
            <a:ext cx="7013448" cy="1627632"/>
          </a:xfrm>
        </p:spPr>
        <p:txBody>
          <a:bodyPr lIns="0" tIns="0" rIns="0" bIns="0">
            <a:noAutofit/>
          </a:bodyPr>
          <a:lstStyle>
            <a:lvl1pPr algn="l">
              <a:lnSpc>
                <a:spcPct val="100000"/>
              </a:lnSpc>
              <a:defRPr sz="33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7" name="Text Placeholder 54">
            <a:extLst>
              <a:ext uri="{FF2B5EF4-FFF2-40B4-BE49-F238E27FC236}">
                <a16:creationId xmlns:a16="http://schemas.microsoft.com/office/drawing/2014/main" id="{A493C80D-2813-9E70-8901-D4B9EA4DD7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1880" y="1984248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A2733C45-7C53-2BC5-3F62-D069650A79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9120" y="4308475"/>
            <a:ext cx="3932238" cy="588963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54">
            <a:extLst>
              <a:ext uri="{FF2B5EF4-FFF2-40B4-BE49-F238E27FC236}">
                <a16:creationId xmlns:a16="http://schemas.microsoft.com/office/drawing/2014/main" id="{B1D62231-87CB-21EC-CF8C-46276AD1F9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00616" y="3209544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2" name="Image 1" descr="preencoded.png">
            <a:extLst>
              <a:ext uri="{FF2B5EF4-FFF2-40B4-BE49-F238E27FC236}">
                <a16:creationId xmlns:a16="http://schemas.microsoft.com/office/drawing/2014/main" id="{2A3EC91E-4089-D366-06D3-3E66F93DFAF3}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33" name="Image 4" descr="preencoded.png">
            <a:extLst>
              <a:ext uri="{FF2B5EF4-FFF2-40B4-BE49-F238E27FC236}">
                <a16:creationId xmlns:a16="http://schemas.microsoft.com/office/drawing/2014/main" id="{EC46DC71-C12A-96C8-3FE2-AA95AB58B349}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</a:extLst>
          </p:cNvPr>
          <p:cNvSpPr>
            <a:spLocks/>
          </p:cNvSpPr>
          <p:nvPr userDrawn="1"/>
        </p:nvSpPr>
        <p:spPr bwMode="auto">
          <a:xfrm flipH="1">
            <a:off x="2535251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C43996-DAC9-130F-CB05-4A8A90381D37}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05" y="2392023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8905" y="4989515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6885" y="5599755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17361" y="2392619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16747" y="4990111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74073" y="5600351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5817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74589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2529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34272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32431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90984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58665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539496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71016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1016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71016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0" name="Picture Placeholder 16">
            <a:extLst>
              <a:ext uri="{FF2B5EF4-FFF2-40B4-BE49-F238E27FC236}">
                <a16:creationId xmlns:a16="http://schemas.microsoft.com/office/drawing/2014/main" id="{BB749B9A-080F-37C0-08E6-909A5DA554D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71016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4C7516E-0853-87BE-108B-697DD8E0DA7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71016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0">
            <a:extLst>
              <a:ext uri="{FF2B5EF4-FFF2-40B4-BE49-F238E27FC236}">
                <a16:creationId xmlns:a16="http://schemas.microsoft.com/office/drawing/2014/main" id="{FB1A74E1-7CEB-F501-F998-7361A20F734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71016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828288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28288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28288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1" name="Picture Placeholder 16">
            <a:extLst>
              <a:ext uri="{FF2B5EF4-FFF2-40B4-BE49-F238E27FC236}">
                <a16:creationId xmlns:a16="http://schemas.microsoft.com/office/drawing/2014/main" id="{B5D5100A-3D51-45DB-3A84-9E7FB85261E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828288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B775B771-678A-D917-7FE0-5DA7A23CCE2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28288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20">
            <a:extLst>
              <a:ext uri="{FF2B5EF4-FFF2-40B4-BE49-F238E27FC236}">
                <a16:creationId xmlns:a16="http://schemas.microsoft.com/office/drawing/2014/main" id="{AA2B9540-B92A-AD9C-C01A-B08A98BF845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828288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385560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85560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85560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2" name="Picture Placeholder 16">
            <a:extLst>
              <a:ext uri="{FF2B5EF4-FFF2-40B4-BE49-F238E27FC236}">
                <a16:creationId xmlns:a16="http://schemas.microsoft.com/office/drawing/2014/main" id="{3D2AAC25-9404-1F6F-200C-5660F499585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85560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AE4677E1-AC1B-AB9C-5E0C-794903DD1CE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85560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1" name="Text Placeholder 20">
            <a:extLst>
              <a:ext uri="{FF2B5EF4-FFF2-40B4-BE49-F238E27FC236}">
                <a16:creationId xmlns:a16="http://schemas.microsoft.com/office/drawing/2014/main" id="{826BBF6C-7198-3C15-CDCB-E72B08709C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85560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942832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42832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42832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16">
            <a:extLst>
              <a:ext uri="{FF2B5EF4-FFF2-40B4-BE49-F238E27FC236}">
                <a16:creationId xmlns:a16="http://schemas.microsoft.com/office/drawing/2014/main" id="{90CBAA5D-3D9B-0CB5-E527-996433638BE3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942832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5B47333C-2F5E-FA7D-5DD1-191E0F421B6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42832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3" name="Text Placeholder 20">
            <a:extLst>
              <a:ext uri="{FF2B5EF4-FFF2-40B4-BE49-F238E27FC236}">
                <a16:creationId xmlns:a16="http://schemas.microsoft.com/office/drawing/2014/main" id="{D0AA2AE2-5A11-76D4-4D9C-B6B24D1419D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42832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900709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1792" y="457200"/>
            <a:ext cx="320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52" r:id="rId3"/>
    <p:sldLayoutId id="2147483653" r:id="rId4"/>
    <p:sldLayoutId id="2147483664" r:id="rId5"/>
    <p:sldLayoutId id="2147483667" r:id="rId6"/>
    <p:sldLayoutId id="2147483668" r:id="rId7"/>
    <p:sldLayoutId id="2147483669" r:id="rId8"/>
    <p:sldLayoutId id="2147483673" r:id="rId9"/>
    <p:sldLayoutId id="2147483670" r:id="rId10"/>
    <p:sldLayoutId id="2147483671" r:id="rId11"/>
    <p:sldLayoutId id="2147483655" r:id="rId12"/>
    <p:sldLayoutId id="2147483674" r:id="rId13"/>
    <p:sldLayoutId id="2147483675" r:id="rId14"/>
    <p:sldLayoutId id="2147483676" r:id="rId15"/>
    <p:sldLayoutId id="2147483654" r:id="rId16"/>
    <p:sldLayoutId id="2147483656" r:id="rId17"/>
    <p:sldLayoutId id="2147483657" r:id="rId18"/>
    <p:sldLayoutId id="2147483658" r:id="rId19"/>
    <p:sldLayoutId id="2147483659" r:id="rId20"/>
  </p:sldLayoutIdLst>
  <p:hf hd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44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860D9-9D47-C0BB-B2B4-4B6F2B36CF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Govt. schemes details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C1060B-300F-3CE3-E5AA-D8E29791C9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Rudra Patel</a:t>
            </a:r>
          </a:p>
        </p:txBody>
      </p:sp>
    </p:spTree>
    <p:extLst>
      <p:ext uri="{BB962C8B-B14F-4D97-AF65-F5344CB8AC3E}">
        <p14:creationId xmlns:p14="http://schemas.microsoft.com/office/powerpoint/2010/main" val="2131568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B8C4B-3A3C-9FD1-59FB-1666C1F093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My project’s purpose is to provide different government schemes to </a:t>
            </a:r>
          </a:p>
          <a:p>
            <a:r>
              <a:rPr lang="en-US" sz="1800" dirty="0"/>
              <a:t>Eligible person.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03571BF2-FCCE-E7A0-736D-9168D2BBF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622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PRIMARY GOALS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339BF-E6D7-DD0E-AF02-6813852EE7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>
                <a:latin typeface="Sabon Next LT" panose="02000500000000000000" pitchFamily="2" charset="0"/>
                <a:cs typeface="Sabon Next LT" panose="02000500000000000000" pitchFamily="2" charset="0"/>
              </a:rPr>
              <a:t>To provide information of various govt. schemes</a:t>
            </a:r>
            <a:endParaRPr lang="en-US" sz="2400" dirty="0">
              <a:solidFill>
                <a:schemeClr val="accent6"/>
              </a:solidFill>
              <a:latin typeface="Sabon Next LT" panose="02000500000000000000" pitchFamily="2" charset="0"/>
              <a:cs typeface="Sabon Next LT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2923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AB426-5B7C-607E-D413-5D2C9495CC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87DFD8-D262-D485-B1F2-817C5A0928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Rudra Patel</a:t>
            </a:r>
          </a:p>
          <a:p>
            <a:r>
              <a:rPr lang="en-US" dirty="0"/>
              <a:t>rudradpatel22@gnu.ac.in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9624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-Color-Block_Win32_jx_v9.potx" id="{B1D493D9-AF74-4AD6-8F0C-5B1308D7041B}" vid="{1AA99070-5A1F-42D2-9F5B-E7354C9646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{FB665AA0-0B80-4469-94E5-81817897981C}tf78438558_win32</Template>
  <TotalTime>56</TotalTime>
  <Words>45</Words>
  <Application>Microsoft Office PowerPoint</Application>
  <PresentationFormat>Widescreen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Arial Black</vt:lpstr>
      <vt:lpstr>Sabon Next LT</vt:lpstr>
      <vt:lpstr>Office Theme</vt:lpstr>
      <vt:lpstr>Govt. schemes details </vt:lpstr>
      <vt:lpstr>purpose</vt:lpstr>
      <vt:lpstr>PRIMARY GOALS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Govt. schemes details </dc:title>
  <dc:subject/>
  <dc:creator>Rudra Patel</dc:creator>
  <cp:lastModifiedBy>Rudra Patel</cp:lastModifiedBy>
  <cp:revision>1</cp:revision>
  <dcterms:created xsi:type="dcterms:W3CDTF">2023-01-20T03:27:44Z</dcterms:created>
  <dcterms:modified xsi:type="dcterms:W3CDTF">2023-01-20T04:24:07Z</dcterms:modified>
</cp:coreProperties>
</file>