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0B7A9-1C96-4D9D-99F9-73EA3ED978A5}" v="20" dt="2023-01-30T12:08:44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REZ Rudy (BPN)" userId="fda1c8c2-7c9a-4f3d-a4dd-ecf3ddc4e572" providerId="ADAL" clId="{6E90B7A9-1C96-4D9D-99F9-73EA3ED978A5}"/>
    <pc:docChg chg="undo custSel addSld modSld">
      <pc:chgData name="BOUREZ Rudy (BPN)" userId="fda1c8c2-7c9a-4f3d-a4dd-ecf3ddc4e572" providerId="ADAL" clId="{6E90B7A9-1C96-4D9D-99F9-73EA3ED978A5}" dt="2023-01-30T12:08:55.642" v="656" actId="20577"/>
      <pc:docMkLst>
        <pc:docMk/>
      </pc:docMkLst>
      <pc:sldChg chg="addSp delSp modSp new mod">
        <pc:chgData name="BOUREZ Rudy (BPN)" userId="fda1c8c2-7c9a-4f3d-a4dd-ecf3ddc4e572" providerId="ADAL" clId="{6E90B7A9-1C96-4D9D-99F9-73EA3ED978A5}" dt="2023-01-30T12:08:55.642" v="656" actId="20577"/>
        <pc:sldMkLst>
          <pc:docMk/>
          <pc:sldMk cId="3123911489" sldId="256"/>
        </pc:sldMkLst>
        <pc:spChg chg="del">
          <ac:chgData name="BOUREZ Rudy (BPN)" userId="fda1c8c2-7c9a-4f3d-a4dd-ecf3ddc4e572" providerId="ADAL" clId="{6E90B7A9-1C96-4D9D-99F9-73EA3ED978A5}" dt="2023-01-30T10:54:37.976" v="1" actId="478"/>
          <ac:spMkLst>
            <pc:docMk/>
            <pc:sldMk cId="3123911489" sldId="256"/>
            <ac:spMk id="2" creationId="{8F6DC809-247A-416A-9B88-A28D208ED73C}"/>
          </ac:spMkLst>
        </pc:spChg>
        <pc:spChg chg="del">
          <ac:chgData name="BOUREZ Rudy (BPN)" userId="fda1c8c2-7c9a-4f3d-a4dd-ecf3ddc4e572" providerId="ADAL" clId="{6E90B7A9-1C96-4D9D-99F9-73EA3ED978A5}" dt="2023-01-30T10:54:39.718" v="2" actId="478"/>
          <ac:spMkLst>
            <pc:docMk/>
            <pc:sldMk cId="3123911489" sldId="256"/>
            <ac:spMk id="3" creationId="{A43E6C97-65F6-4BC6-B115-8E3254779DF6}"/>
          </ac:spMkLst>
        </pc:spChg>
        <pc:spChg chg="add del mod">
          <ac:chgData name="BOUREZ Rudy (BPN)" userId="fda1c8c2-7c9a-4f3d-a4dd-ecf3ddc4e572" providerId="ADAL" clId="{6E90B7A9-1C96-4D9D-99F9-73EA3ED978A5}" dt="2023-01-30T10:55:17.026" v="9" actId="478"/>
          <ac:spMkLst>
            <pc:docMk/>
            <pc:sldMk cId="3123911489" sldId="256"/>
            <ac:spMk id="4" creationId="{1AAE91E9-C4CC-411D-AB22-9E1CFCF64FC5}"/>
          </ac:spMkLst>
        </pc:spChg>
        <pc:spChg chg="add mod">
          <ac:chgData name="BOUREZ Rudy (BPN)" userId="fda1c8c2-7c9a-4f3d-a4dd-ecf3ddc4e572" providerId="ADAL" clId="{6E90B7A9-1C96-4D9D-99F9-73EA3ED978A5}" dt="2023-01-30T12:01:26.143" v="368" actId="1035"/>
          <ac:spMkLst>
            <pc:docMk/>
            <pc:sldMk cId="3123911489" sldId="256"/>
            <ac:spMk id="5" creationId="{DD8DCB3C-E676-4A36-B13C-E70286588F23}"/>
          </ac:spMkLst>
        </pc:spChg>
        <pc:spChg chg="add mod">
          <ac:chgData name="BOUREZ Rudy (BPN)" userId="fda1c8c2-7c9a-4f3d-a4dd-ecf3ddc4e572" providerId="ADAL" clId="{6E90B7A9-1C96-4D9D-99F9-73EA3ED978A5}" dt="2023-01-30T12:07:19.500" v="600" actId="1035"/>
          <ac:spMkLst>
            <pc:docMk/>
            <pc:sldMk cId="3123911489" sldId="256"/>
            <ac:spMk id="6" creationId="{04990CF2-31AA-41B5-B2C2-217330CE9037}"/>
          </ac:spMkLst>
        </pc:spChg>
        <pc:spChg chg="add mod">
          <ac:chgData name="BOUREZ Rudy (BPN)" userId="fda1c8c2-7c9a-4f3d-a4dd-ecf3ddc4e572" providerId="ADAL" clId="{6E90B7A9-1C96-4D9D-99F9-73EA3ED978A5}" dt="2023-01-30T12:01:26.143" v="368" actId="1035"/>
          <ac:spMkLst>
            <pc:docMk/>
            <pc:sldMk cId="3123911489" sldId="256"/>
            <ac:spMk id="7" creationId="{B522E3EF-20CD-4FDF-B910-C78036056E6C}"/>
          </ac:spMkLst>
        </pc:spChg>
        <pc:spChg chg="add mod">
          <ac:chgData name="BOUREZ Rudy (BPN)" userId="fda1c8c2-7c9a-4f3d-a4dd-ecf3ddc4e572" providerId="ADAL" clId="{6E90B7A9-1C96-4D9D-99F9-73EA3ED978A5}" dt="2023-01-30T12:01:26.143" v="368" actId="1035"/>
          <ac:spMkLst>
            <pc:docMk/>
            <pc:sldMk cId="3123911489" sldId="256"/>
            <ac:spMk id="8" creationId="{2AACDEEA-22AF-402B-9C1F-C3E5681F7DE2}"/>
          </ac:spMkLst>
        </pc:spChg>
        <pc:spChg chg="add mod">
          <ac:chgData name="BOUREZ Rudy (BPN)" userId="fda1c8c2-7c9a-4f3d-a4dd-ecf3ddc4e572" providerId="ADAL" clId="{6E90B7A9-1C96-4D9D-99F9-73EA3ED978A5}" dt="2023-01-30T12:01:26.143" v="368" actId="1035"/>
          <ac:spMkLst>
            <pc:docMk/>
            <pc:sldMk cId="3123911489" sldId="256"/>
            <ac:spMk id="9" creationId="{E247E286-9082-4E1B-968E-C3AC97F1D3C5}"/>
          </ac:spMkLst>
        </pc:spChg>
        <pc:spChg chg="add mod">
          <ac:chgData name="BOUREZ Rudy (BPN)" userId="fda1c8c2-7c9a-4f3d-a4dd-ecf3ddc4e572" providerId="ADAL" clId="{6E90B7A9-1C96-4D9D-99F9-73EA3ED978A5}" dt="2023-01-30T12:07:19.500" v="600" actId="1035"/>
          <ac:spMkLst>
            <pc:docMk/>
            <pc:sldMk cId="3123911489" sldId="256"/>
            <ac:spMk id="10" creationId="{C8FF6579-6E3B-47D6-9850-C3C460B5B0EE}"/>
          </ac:spMkLst>
        </pc:spChg>
        <pc:spChg chg="add mod">
          <ac:chgData name="BOUREZ Rudy (BPN)" userId="fda1c8c2-7c9a-4f3d-a4dd-ecf3ddc4e572" providerId="ADAL" clId="{6E90B7A9-1C96-4D9D-99F9-73EA3ED978A5}" dt="2023-01-30T12:01:26.143" v="368" actId="1035"/>
          <ac:spMkLst>
            <pc:docMk/>
            <pc:sldMk cId="3123911489" sldId="256"/>
            <ac:spMk id="11" creationId="{D5BD09DC-086C-42D6-B761-14DE9879C614}"/>
          </ac:spMkLst>
        </pc:spChg>
        <pc:spChg chg="add mod">
          <ac:chgData name="BOUREZ Rudy (BPN)" userId="fda1c8c2-7c9a-4f3d-a4dd-ecf3ddc4e572" providerId="ADAL" clId="{6E90B7A9-1C96-4D9D-99F9-73EA3ED978A5}" dt="2023-01-30T12:01:26.143" v="368" actId="1035"/>
          <ac:spMkLst>
            <pc:docMk/>
            <pc:sldMk cId="3123911489" sldId="256"/>
            <ac:spMk id="12" creationId="{B32A5B02-DDA6-42D4-A49F-95785203CA4A}"/>
          </ac:spMkLst>
        </pc:spChg>
        <pc:spChg chg="add mod">
          <ac:chgData name="BOUREZ Rudy (BPN)" userId="fda1c8c2-7c9a-4f3d-a4dd-ecf3ddc4e572" providerId="ADAL" clId="{6E90B7A9-1C96-4D9D-99F9-73EA3ED978A5}" dt="2023-01-30T12:01:26.143" v="368" actId="1035"/>
          <ac:spMkLst>
            <pc:docMk/>
            <pc:sldMk cId="3123911489" sldId="256"/>
            <ac:spMk id="13" creationId="{36017CD7-88D6-4E2A-A8AA-416E650CBDAB}"/>
          </ac:spMkLst>
        </pc:spChg>
        <pc:spChg chg="add mod">
          <ac:chgData name="BOUREZ Rudy (BPN)" userId="fda1c8c2-7c9a-4f3d-a4dd-ecf3ddc4e572" providerId="ADAL" clId="{6E90B7A9-1C96-4D9D-99F9-73EA3ED978A5}" dt="2023-01-30T12:07:19.500" v="600" actId="1035"/>
          <ac:spMkLst>
            <pc:docMk/>
            <pc:sldMk cId="3123911489" sldId="256"/>
            <ac:spMk id="14" creationId="{B37104B9-3506-4F48-84FB-6A6905808514}"/>
          </ac:spMkLst>
        </pc:spChg>
        <pc:spChg chg="add mod">
          <ac:chgData name="BOUREZ Rudy (BPN)" userId="fda1c8c2-7c9a-4f3d-a4dd-ecf3ddc4e572" providerId="ADAL" clId="{6E90B7A9-1C96-4D9D-99F9-73EA3ED978A5}" dt="2023-01-30T12:07:24.841" v="601" actId="1076"/>
          <ac:spMkLst>
            <pc:docMk/>
            <pc:sldMk cId="3123911489" sldId="256"/>
            <ac:spMk id="39" creationId="{B451B541-BC32-4420-ABC6-2BFBF953A5C6}"/>
          </ac:spMkLst>
        </pc:spChg>
        <pc:spChg chg="add mod">
          <ac:chgData name="BOUREZ Rudy (BPN)" userId="fda1c8c2-7c9a-4f3d-a4dd-ecf3ddc4e572" providerId="ADAL" clId="{6E90B7A9-1C96-4D9D-99F9-73EA3ED978A5}" dt="2023-01-30T12:05:28.922" v="556" actId="1038"/>
          <ac:spMkLst>
            <pc:docMk/>
            <pc:sldMk cId="3123911489" sldId="256"/>
            <ac:spMk id="40" creationId="{507FABA1-7F64-4BC7-A0E1-A0FCE9C88F2E}"/>
          </ac:spMkLst>
        </pc:spChg>
        <pc:spChg chg="add mod">
          <ac:chgData name="BOUREZ Rudy (BPN)" userId="fda1c8c2-7c9a-4f3d-a4dd-ecf3ddc4e572" providerId="ADAL" clId="{6E90B7A9-1C96-4D9D-99F9-73EA3ED978A5}" dt="2023-01-30T12:05:28.922" v="556" actId="1038"/>
          <ac:spMkLst>
            <pc:docMk/>
            <pc:sldMk cId="3123911489" sldId="256"/>
            <ac:spMk id="41" creationId="{37977CE6-BDAD-478E-B750-715997A8EA64}"/>
          </ac:spMkLst>
        </pc:spChg>
        <pc:spChg chg="add mod">
          <ac:chgData name="BOUREZ Rudy (BPN)" userId="fda1c8c2-7c9a-4f3d-a4dd-ecf3ddc4e572" providerId="ADAL" clId="{6E90B7A9-1C96-4D9D-99F9-73EA3ED978A5}" dt="2023-01-30T12:05:28.922" v="556" actId="1038"/>
          <ac:spMkLst>
            <pc:docMk/>
            <pc:sldMk cId="3123911489" sldId="256"/>
            <ac:spMk id="42" creationId="{7AF60EF0-BD75-47DC-A896-964F034354B6}"/>
          </ac:spMkLst>
        </pc:spChg>
        <pc:spChg chg="add mod">
          <ac:chgData name="BOUREZ Rudy (BPN)" userId="fda1c8c2-7c9a-4f3d-a4dd-ecf3ddc4e572" providerId="ADAL" clId="{6E90B7A9-1C96-4D9D-99F9-73EA3ED978A5}" dt="2023-01-30T12:05:28.922" v="556" actId="1038"/>
          <ac:spMkLst>
            <pc:docMk/>
            <pc:sldMk cId="3123911489" sldId="256"/>
            <ac:spMk id="43" creationId="{A7A95A68-4976-4ECE-B67A-AE5A21DF8325}"/>
          </ac:spMkLst>
        </pc:spChg>
        <pc:spChg chg="add mod">
          <ac:chgData name="BOUREZ Rudy (BPN)" userId="fda1c8c2-7c9a-4f3d-a4dd-ecf3ddc4e572" providerId="ADAL" clId="{6E90B7A9-1C96-4D9D-99F9-73EA3ED978A5}" dt="2023-01-30T12:07:01.393" v="584" actId="1035"/>
          <ac:spMkLst>
            <pc:docMk/>
            <pc:sldMk cId="3123911489" sldId="256"/>
            <ac:spMk id="44" creationId="{B44E079D-D64A-44C0-81B7-2C68D99001B7}"/>
          </ac:spMkLst>
        </pc:spChg>
        <pc:spChg chg="add mod">
          <ac:chgData name="BOUREZ Rudy (BPN)" userId="fda1c8c2-7c9a-4f3d-a4dd-ecf3ddc4e572" providerId="ADAL" clId="{6E90B7A9-1C96-4D9D-99F9-73EA3ED978A5}" dt="2023-01-30T12:06:59.921" v="583" actId="1036"/>
          <ac:spMkLst>
            <pc:docMk/>
            <pc:sldMk cId="3123911489" sldId="256"/>
            <ac:spMk id="45" creationId="{355C3F7F-9811-4731-8FF8-63E6E71B06D7}"/>
          </ac:spMkLst>
        </pc:spChg>
        <pc:spChg chg="add mod">
          <ac:chgData name="BOUREZ Rudy (BPN)" userId="fda1c8c2-7c9a-4f3d-a4dd-ecf3ddc4e572" providerId="ADAL" clId="{6E90B7A9-1C96-4D9D-99F9-73EA3ED978A5}" dt="2023-01-30T12:08:15.480" v="613" actId="20577"/>
          <ac:spMkLst>
            <pc:docMk/>
            <pc:sldMk cId="3123911489" sldId="256"/>
            <ac:spMk id="87" creationId="{FA5BEB2B-D311-432A-8B0C-D212F045E3D6}"/>
          </ac:spMkLst>
        </pc:spChg>
        <pc:spChg chg="add mod">
          <ac:chgData name="BOUREZ Rudy (BPN)" userId="fda1c8c2-7c9a-4f3d-a4dd-ecf3ddc4e572" providerId="ADAL" clId="{6E90B7A9-1C96-4D9D-99F9-73EA3ED978A5}" dt="2023-01-30T12:08:32.089" v="628" actId="1076"/>
          <ac:spMkLst>
            <pc:docMk/>
            <pc:sldMk cId="3123911489" sldId="256"/>
            <ac:spMk id="88" creationId="{4EF60F15-0B05-406F-99FA-25B38DE8B1DE}"/>
          </ac:spMkLst>
        </pc:spChg>
        <pc:spChg chg="add mod">
          <ac:chgData name="BOUREZ Rudy (BPN)" userId="fda1c8c2-7c9a-4f3d-a4dd-ecf3ddc4e572" providerId="ADAL" clId="{6E90B7A9-1C96-4D9D-99F9-73EA3ED978A5}" dt="2023-01-30T12:08:41.756" v="637" actId="20577"/>
          <ac:spMkLst>
            <pc:docMk/>
            <pc:sldMk cId="3123911489" sldId="256"/>
            <ac:spMk id="89" creationId="{6E79CB3B-AF7B-47B8-801E-3AC406118B66}"/>
          </ac:spMkLst>
        </pc:spChg>
        <pc:spChg chg="add mod">
          <ac:chgData name="BOUREZ Rudy (BPN)" userId="fda1c8c2-7c9a-4f3d-a4dd-ecf3ddc4e572" providerId="ADAL" clId="{6E90B7A9-1C96-4D9D-99F9-73EA3ED978A5}" dt="2023-01-30T12:08:55.642" v="656" actId="20577"/>
          <ac:spMkLst>
            <pc:docMk/>
            <pc:sldMk cId="3123911489" sldId="256"/>
            <ac:spMk id="90" creationId="{2D523431-4CF7-40D5-A3B8-12F94428755C}"/>
          </ac:spMkLst>
        </pc:spChg>
        <pc:cxnChg chg="add del mod">
          <ac:chgData name="BOUREZ Rudy (BPN)" userId="fda1c8c2-7c9a-4f3d-a4dd-ecf3ddc4e572" providerId="ADAL" clId="{6E90B7A9-1C96-4D9D-99F9-73EA3ED978A5}" dt="2023-01-30T11:00:07.018" v="282" actId="11529"/>
          <ac:cxnSpMkLst>
            <pc:docMk/>
            <pc:sldMk cId="3123911489" sldId="256"/>
            <ac:cxnSpMk id="16" creationId="{5CA8F443-6E28-441B-B464-26C66725A00E}"/>
          </ac:cxnSpMkLst>
        </pc:cxnChg>
        <pc:cxnChg chg="add del mod">
          <ac:chgData name="BOUREZ Rudy (BPN)" userId="fda1c8c2-7c9a-4f3d-a4dd-ecf3ddc4e572" providerId="ADAL" clId="{6E90B7A9-1C96-4D9D-99F9-73EA3ED978A5}" dt="2023-01-30T11:00:06.846" v="281" actId="11529"/>
          <ac:cxnSpMkLst>
            <pc:docMk/>
            <pc:sldMk cId="3123911489" sldId="256"/>
            <ac:cxnSpMk id="18" creationId="{BD0DBC89-C81F-458E-AF6A-CC09CB7E7963}"/>
          </ac:cxnSpMkLst>
        </pc:cxnChg>
        <pc:cxnChg chg="add mod">
          <ac:chgData name="BOUREZ Rudy (BPN)" userId="fda1c8c2-7c9a-4f3d-a4dd-ecf3ddc4e572" providerId="ADAL" clId="{6E90B7A9-1C96-4D9D-99F9-73EA3ED978A5}" dt="2023-01-30T12:07:19.500" v="600" actId="1035"/>
          <ac:cxnSpMkLst>
            <pc:docMk/>
            <pc:sldMk cId="3123911489" sldId="256"/>
            <ac:cxnSpMk id="20" creationId="{7295B643-F14E-41A7-B2B3-DCF748C8F66D}"/>
          </ac:cxnSpMkLst>
        </pc:cxnChg>
        <pc:cxnChg chg="add mod">
          <ac:chgData name="BOUREZ Rudy (BPN)" userId="fda1c8c2-7c9a-4f3d-a4dd-ecf3ddc4e572" providerId="ADAL" clId="{6E90B7A9-1C96-4D9D-99F9-73EA3ED978A5}" dt="2023-01-30T12:01:26.143" v="368" actId="1035"/>
          <ac:cxnSpMkLst>
            <pc:docMk/>
            <pc:sldMk cId="3123911489" sldId="256"/>
            <ac:cxnSpMk id="22" creationId="{28D1FC82-E179-4FB1-88CD-80071C24B935}"/>
          </ac:cxnSpMkLst>
        </pc:cxnChg>
        <pc:cxnChg chg="add mod">
          <ac:chgData name="BOUREZ Rudy (BPN)" userId="fda1c8c2-7c9a-4f3d-a4dd-ecf3ddc4e572" providerId="ADAL" clId="{6E90B7A9-1C96-4D9D-99F9-73EA3ED978A5}" dt="2023-01-30T12:01:26.143" v="368" actId="1035"/>
          <ac:cxnSpMkLst>
            <pc:docMk/>
            <pc:sldMk cId="3123911489" sldId="256"/>
            <ac:cxnSpMk id="24" creationId="{22A71152-A394-4D1F-9B0A-658DFC3CBB10}"/>
          </ac:cxnSpMkLst>
        </pc:cxnChg>
        <pc:cxnChg chg="add mod">
          <ac:chgData name="BOUREZ Rudy (BPN)" userId="fda1c8c2-7c9a-4f3d-a4dd-ecf3ddc4e572" providerId="ADAL" clId="{6E90B7A9-1C96-4D9D-99F9-73EA3ED978A5}" dt="2023-01-30T12:07:19.500" v="600" actId="1035"/>
          <ac:cxnSpMkLst>
            <pc:docMk/>
            <pc:sldMk cId="3123911489" sldId="256"/>
            <ac:cxnSpMk id="27" creationId="{F19E00A5-7C16-47DD-963A-0985A908EE1D}"/>
          </ac:cxnSpMkLst>
        </pc:cxnChg>
        <pc:cxnChg chg="add mod">
          <ac:chgData name="BOUREZ Rudy (BPN)" userId="fda1c8c2-7c9a-4f3d-a4dd-ecf3ddc4e572" providerId="ADAL" clId="{6E90B7A9-1C96-4D9D-99F9-73EA3ED978A5}" dt="2023-01-30T12:07:19.500" v="600" actId="1035"/>
          <ac:cxnSpMkLst>
            <pc:docMk/>
            <pc:sldMk cId="3123911489" sldId="256"/>
            <ac:cxnSpMk id="29" creationId="{3466558B-B96A-4B0D-8D59-C18F2D5C3950}"/>
          </ac:cxnSpMkLst>
        </pc:cxnChg>
        <pc:cxnChg chg="add mod">
          <ac:chgData name="BOUREZ Rudy (BPN)" userId="fda1c8c2-7c9a-4f3d-a4dd-ecf3ddc4e572" providerId="ADAL" clId="{6E90B7A9-1C96-4D9D-99F9-73EA3ED978A5}" dt="2023-01-30T12:01:26.143" v="368" actId="1035"/>
          <ac:cxnSpMkLst>
            <pc:docMk/>
            <pc:sldMk cId="3123911489" sldId="256"/>
            <ac:cxnSpMk id="31" creationId="{8FA480E6-7CDA-41BB-90FC-EC93B603CB9D}"/>
          </ac:cxnSpMkLst>
        </pc:cxnChg>
        <pc:cxnChg chg="add mod">
          <ac:chgData name="BOUREZ Rudy (BPN)" userId="fda1c8c2-7c9a-4f3d-a4dd-ecf3ddc4e572" providerId="ADAL" clId="{6E90B7A9-1C96-4D9D-99F9-73EA3ED978A5}" dt="2023-01-30T12:01:26.143" v="368" actId="1035"/>
          <ac:cxnSpMkLst>
            <pc:docMk/>
            <pc:sldMk cId="3123911489" sldId="256"/>
            <ac:cxnSpMk id="33" creationId="{6E8C8A32-667E-48E7-A177-3E88139776DD}"/>
          </ac:cxnSpMkLst>
        </pc:cxnChg>
        <pc:cxnChg chg="add mod">
          <ac:chgData name="BOUREZ Rudy (BPN)" userId="fda1c8c2-7c9a-4f3d-a4dd-ecf3ddc4e572" providerId="ADAL" clId="{6E90B7A9-1C96-4D9D-99F9-73EA3ED978A5}" dt="2023-01-30T12:01:26.143" v="368" actId="1035"/>
          <ac:cxnSpMkLst>
            <pc:docMk/>
            <pc:sldMk cId="3123911489" sldId="256"/>
            <ac:cxnSpMk id="35" creationId="{08D14B51-D134-4C10-95F4-E75B6586E266}"/>
          </ac:cxnSpMkLst>
        </pc:cxnChg>
        <pc:cxnChg chg="add mod">
          <ac:chgData name="BOUREZ Rudy (BPN)" userId="fda1c8c2-7c9a-4f3d-a4dd-ecf3ddc4e572" providerId="ADAL" clId="{6E90B7A9-1C96-4D9D-99F9-73EA3ED978A5}" dt="2023-01-30T12:01:26.143" v="368" actId="1035"/>
          <ac:cxnSpMkLst>
            <pc:docMk/>
            <pc:sldMk cId="3123911489" sldId="256"/>
            <ac:cxnSpMk id="37" creationId="{079FC403-7CA9-4EE2-ABFD-9C821AA4F0EA}"/>
          </ac:cxnSpMkLst>
        </pc:cxnChg>
        <pc:cxnChg chg="add mod">
          <ac:chgData name="BOUREZ Rudy (BPN)" userId="fda1c8c2-7c9a-4f3d-a4dd-ecf3ddc4e572" providerId="ADAL" clId="{6E90B7A9-1C96-4D9D-99F9-73EA3ED978A5}" dt="2023-01-30T12:07:24.841" v="601" actId="1076"/>
          <ac:cxnSpMkLst>
            <pc:docMk/>
            <pc:sldMk cId="3123911489" sldId="256"/>
            <ac:cxnSpMk id="47" creationId="{F56638EE-77F0-4B1D-A050-B3660FFEF1DA}"/>
          </ac:cxnSpMkLst>
        </pc:cxnChg>
        <pc:cxnChg chg="add mod">
          <ac:chgData name="BOUREZ Rudy (BPN)" userId="fda1c8c2-7c9a-4f3d-a4dd-ecf3ddc4e572" providerId="ADAL" clId="{6E90B7A9-1C96-4D9D-99F9-73EA3ED978A5}" dt="2023-01-30T12:07:24.841" v="601" actId="1076"/>
          <ac:cxnSpMkLst>
            <pc:docMk/>
            <pc:sldMk cId="3123911489" sldId="256"/>
            <ac:cxnSpMk id="49" creationId="{5C6349CD-B7EE-47CF-9A3C-30FE8CD6641D}"/>
          </ac:cxnSpMkLst>
        </pc:cxnChg>
        <pc:cxnChg chg="add mod">
          <ac:chgData name="BOUREZ Rudy (BPN)" userId="fda1c8c2-7c9a-4f3d-a4dd-ecf3ddc4e572" providerId="ADAL" clId="{6E90B7A9-1C96-4D9D-99F9-73EA3ED978A5}" dt="2023-01-30T12:05:28.922" v="556" actId="1038"/>
          <ac:cxnSpMkLst>
            <pc:docMk/>
            <pc:sldMk cId="3123911489" sldId="256"/>
            <ac:cxnSpMk id="51" creationId="{2A5C74E0-C021-4115-8C32-7372F00C9B65}"/>
          </ac:cxnSpMkLst>
        </pc:cxnChg>
        <pc:cxnChg chg="add">
          <ac:chgData name="BOUREZ Rudy (BPN)" userId="fda1c8c2-7c9a-4f3d-a4dd-ecf3ddc4e572" providerId="ADAL" clId="{6E90B7A9-1C96-4D9D-99F9-73EA3ED978A5}" dt="2023-01-30T12:05:34.181" v="557" actId="11529"/>
          <ac:cxnSpMkLst>
            <pc:docMk/>
            <pc:sldMk cId="3123911489" sldId="256"/>
            <ac:cxnSpMk id="63" creationId="{46E6D86C-C9D2-4E11-B58E-5BEA83CDCCEB}"/>
          </ac:cxnSpMkLst>
        </pc:cxnChg>
        <pc:cxnChg chg="add">
          <ac:chgData name="BOUREZ Rudy (BPN)" userId="fda1c8c2-7c9a-4f3d-a4dd-ecf3ddc4e572" providerId="ADAL" clId="{6E90B7A9-1C96-4D9D-99F9-73EA3ED978A5}" dt="2023-01-30T12:05:42.763" v="558" actId="11529"/>
          <ac:cxnSpMkLst>
            <pc:docMk/>
            <pc:sldMk cId="3123911489" sldId="256"/>
            <ac:cxnSpMk id="65" creationId="{A6F5824B-9912-4137-B19F-4E9A29085699}"/>
          </ac:cxnSpMkLst>
        </pc:cxnChg>
        <pc:cxnChg chg="add">
          <ac:chgData name="BOUREZ Rudy (BPN)" userId="fda1c8c2-7c9a-4f3d-a4dd-ecf3ddc4e572" providerId="ADAL" clId="{6E90B7A9-1C96-4D9D-99F9-73EA3ED978A5}" dt="2023-01-30T12:05:48.871" v="559" actId="11529"/>
          <ac:cxnSpMkLst>
            <pc:docMk/>
            <pc:sldMk cId="3123911489" sldId="256"/>
            <ac:cxnSpMk id="67" creationId="{422E65C2-D56B-48AD-A8A5-3ADC7DCDE1DE}"/>
          </ac:cxnSpMkLst>
        </pc:cxnChg>
        <pc:cxnChg chg="add mod">
          <ac:chgData name="BOUREZ Rudy (BPN)" userId="fda1c8c2-7c9a-4f3d-a4dd-ecf3ddc4e572" providerId="ADAL" clId="{6E90B7A9-1C96-4D9D-99F9-73EA3ED978A5}" dt="2023-01-30T12:06:59.921" v="583" actId="1036"/>
          <ac:cxnSpMkLst>
            <pc:docMk/>
            <pc:sldMk cId="3123911489" sldId="256"/>
            <ac:cxnSpMk id="69" creationId="{025B1271-7375-4D9C-9B06-E93C4CA47510}"/>
          </ac:cxnSpMkLst>
        </pc:cxnChg>
        <pc:cxnChg chg="add mod">
          <ac:chgData name="BOUREZ Rudy (BPN)" userId="fda1c8c2-7c9a-4f3d-a4dd-ecf3ddc4e572" providerId="ADAL" clId="{6E90B7A9-1C96-4D9D-99F9-73EA3ED978A5}" dt="2023-01-30T12:07:01.393" v="584" actId="1035"/>
          <ac:cxnSpMkLst>
            <pc:docMk/>
            <pc:sldMk cId="3123911489" sldId="256"/>
            <ac:cxnSpMk id="71" creationId="{D1738439-E041-452D-9996-E46D99677B82}"/>
          </ac:cxnSpMkLst>
        </pc:cxnChg>
        <pc:cxnChg chg="add del mod">
          <ac:chgData name="BOUREZ Rudy (BPN)" userId="fda1c8c2-7c9a-4f3d-a4dd-ecf3ddc4e572" providerId="ADAL" clId="{6E90B7A9-1C96-4D9D-99F9-73EA3ED978A5}" dt="2023-01-30T12:06:52.708" v="576" actId="478"/>
          <ac:cxnSpMkLst>
            <pc:docMk/>
            <pc:sldMk cId="3123911489" sldId="256"/>
            <ac:cxnSpMk id="73" creationId="{9453566F-FD2F-4B53-BD83-8720BD2F09E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FD482-1399-4B5B-A271-BB48F0DB3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081F2A-22B6-4CE9-A2A5-C932832D8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A7812-94B4-46B0-B2F3-56EE3335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72CA-D77E-40C7-A06C-0E178F10210E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AB14C0-6F53-4E22-BB40-F9CB0EEC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6773F3-E559-4634-BC1D-9E982761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9E1B-682B-4AEE-B4FA-2F5B192FA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07CCC-CF91-43FA-94B9-FBA2F1F8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4A2EA8-D5EA-46D0-9900-DD68587A3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2E5CB-04D9-46CF-9F8D-5A38DBE1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72CA-D77E-40C7-A06C-0E178F10210E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6E981C-5E31-4E02-9321-4CD7F4AA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E2D081-0E13-46E6-A771-46740EE2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9E1B-682B-4AEE-B4FA-2F5B192FA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9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B4C1F1-F4FC-4900-92F9-49929BC98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4730B6-962A-4BA7-9482-473FA44F3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9388D7-FCA7-487F-817A-EACFF84A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72CA-D77E-40C7-A06C-0E178F10210E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52A7C-02F6-4384-A342-99E4A190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6D99D5-68D5-4483-80C2-B72DA126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9E1B-682B-4AEE-B4FA-2F5B192FA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13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93C8E-1E6B-4278-8C0F-09153AE8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8240A-7E5E-4E49-BD25-52418D77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52FB33-5A5B-47D7-A348-1AAE42C4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72CA-D77E-40C7-A06C-0E178F10210E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2E9718-CBEE-4D89-8CD1-6CC1F397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B9645E-7DC2-46C0-84EA-D73E8841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9E1B-682B-4AEE-B4FA-2F5B192FA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25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F8D0D-811E-4F9F-9327-DF7E1056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165820-E6A4-4D15-AE68-7E2C8205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EAFF37-4346-42EC-8D90-E6CFC8C3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72CA-D77E-40C7-A06C-0E178F10210E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F52EF5-C1BC-416B-A779-6FD2F417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2939A-1284-4612-954F-1FDB715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9E1B-682B-4AEE-B4FA-2F5B192FA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60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2B907-831B-4418-8B62-35458DAE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BE36E-0806-4695-80AE-FA1D323B2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638E39-3AC3-424A-9B21-E22846598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BDBB51-5060-4372-B016-F1FA401A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72CA-D77E-40C7-A06C-0E178F10210E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E5AAF7-C2B2-4B42-8035-41DD2CED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423E4D-AEB3-43F2-93B2-C48BDD54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9E1B-682B-4AEE-B4FA-2F5B192FA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3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6EA13-3E19-43C3-AAAC-B6CFAA89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00D462-E1E5-4532-810D-33F19A842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588E1C-505D-486A-BE8E-4B5A11CB6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CAD4E6-891D-44DE-9EFE-3EBDFD40D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6B2EE3-BEB7-4313-B6B9-BD642372E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93F24F-5C0A-40A9-BAA4-2DA0FA9D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72CA-D77E-40C7-A06C-0E178F10210E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D61D87-4473-4151-BD67-1E6032C9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A5B1F7-9CE5-41F7-A4A4-19C8B0A2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9E1B-682B-4AEE-B4FA-2F5B192FA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EFE4C-533E-4393-BE69-D5C48349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35BE2A-B0DE-4604-9126-70AB5878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72CA-D77E-40C7-A06C-0E178F10210E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EC8DB3-A26A-48F0-BD92-0B45F887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D128CA-D686-43F7-BCFE-FF5A575D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9E1B-682B-4AEE-B4FA-2F5B192FA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55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58EADD-6AE8-481D-BB92-DC36D782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72CA-D77E-40C7-A06C-0E178F10210E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C39CDA-CB93-4D93-AA83-67C8F800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C3D470-31E1-4A08-B314-EDC9B283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9E1B-682B-4AEE-B4FA-2F5B192FA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33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1B7FB3-7E37-48AC-B54F-8F961298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AACA8-7DCB-47F3-8CA0-0A636F92D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665C76-3502-40A2-BC1C-2F5005726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D02FD0-D1BD-43D1-B2D2-37E19DC7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72CA-D77E-40C7-A06C-0E178F10210E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3E5ED2-93ED-4C8D-8A44-9814AFD4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E31E91-A640-43D4-AF72-FE3B9649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9E1B-682B-4AEE-B4FA-2F5B192FA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82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F7679-88BB-46C7-8BFF-9E305FC0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7FCDA6-EDC3-485D-AB72-2A23BF17E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AD0455-EBBE-44F4-9C13-9DD251F0C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21A1FB-B236-41B9-8FF3-41C9AD06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72CA-D77E-40C7-A06C-0E178F10210E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FC3FDB-8992-4C70-82F5-492D84C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1394F8-330E-4EB6-8CF9-8DD08AA0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9E1B-682B-4AEE-B4FA-2F5B192FA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39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B37F4C-9E4C-417D-98D0-264F064C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3B1C9F-97F8-4AD3-BF76-25BB66AD9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87DC6-2118-4E6C-9B89-6635E7A36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72CA-D77E-40C7-A06C-0E178F10210E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DFFA70-3892-4FC3-AF57-8E3E9392A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FABE1D-F90B-4BBD-9A2D-A9B02127E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9E1B-682B-4AEE-B4FA-2F5B192FA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3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D8DCB3C-E676-4A36-B13C-E70286588F23}"/>
              </a:ext>
            </a:extLst>
          </p:cNvPr>
          <p:cNvSpPr/>
          <p:nvPr/>
        </p:nvSpPr>
        <p:spPr>
          <a:xfrm>
            <a:off x="341523" y="3621794"/>
            <a:ext cx="2456762" cy="89236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Limiter la fraude en affectant un plafond de virement personnalisé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4990CF2-31AA-41B5-B2C2-217330CE9037}"/>
              </a:ext>
            </a:extLst>
          </p:cNvPr>
          <p:cNvSpPr/>
          <p:nvPr/>
        </p:nvSpPr>
        <p:spPr>
          <a:xfrm>
            <a:off x="3391357" y="1915099"/>
            <a:ext cx="2297017" cy="4755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Administrateur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522E3EF-20CD-4FDF-B910-C78036056E6C}"/>
              </a:ext>
            </a:extLst>
          </p:cNvPr>
          <p:cNvSpPr/>
          <p:nvPr/>
        </p:nvSpPr>
        <p:spPr>
          <a:xfrm>
            <a:off x="3391357" y="3830200"/>
            <a:ext cx="2297017" cy="4755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Collaborateurs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AACDEEA-22AF-402B-9C1F-C3E5681F7DE2}"/>
              </a:ext>
            </a:extLst>
          </p:cNvPr>
          <p:cNvSpPr/>
          <p:nvPr/>
        </p:nvSpPr>
        <p:spPr>
          <a:xfrm>
            <a:off x="3391357" y="5392759"/>
            <a:ext cx="2297017" cy="4755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Manager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247E286-9082-4E1B-968E-C3AC97F1D3C5}"/>
              </a:ext>
            </a:extLst>
          </p:cNvPr>
          <p:cNvSpPr/>
          <p:nvPr/>
        </p:nvSpPr>
        <p:spPr>
          <a:xfrm>
            <a:off x="6281449" y="5732447"/>
            <a:ext cx="2297017" cy="4755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Consulter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8FF6579-6E3B-47D6-9850-C3C460B5B0EE}"/>
              </a:ext>
            </a:extLst>
          </p:cNvPr>
          <p:cNvSpPr/>
          <p:nvPr/>
        </p:nvSpPr>
        <p:spPr>
          <a:xfrm>
            <a:off x="6281446" y="1445501"/>
            <a:ext cx="2297017" cy="4755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Comptes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5BD09DC-086C-42D6-B761-14DE9879C614}"/>
              </a:ext>
            </a:extLst>
          </p:cNvPr>
          <p:cNvSpPr/>
          <p:nvPr/>
        </p:nvSpPr>
        <p:spPr>
          <a:xfrm>
            <a:off x="6281447" y="3498776"/>
            <a:ext cx="2297017" cy="4755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Consulter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32A5B02-DDA6-42D4-A49F-95785203CA4A}"/>
              </a:ext>
            </a:extLst>
          </p:cNvPr>
          <p:cNvSpPr/>
          <p:nvPr/>
        </p:nvSpPr>
        <p:spPr>
          <a:xfrm>
            <a:off x="6281447" y="4182740"/>
            <a:ext cx="2297017" cy="4755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Interagir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6017CD7-88D6-4E2A-A8AA-416E650CBDAB}"/>
              </a:ext>
            </a:extLst>
          </p:cNvPr>
          <p:cNvSpPr/>
          <p:nvPr/>
        </p:nvSpPr>
        <p:spPr>
          <a:xfrm>
            <a:off x="6281447" y="4974119"/>
            <a:ext cx="2297017" cy="4755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Contrôler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37104B9-3506-4F48-84FB-6A6905808514}"/>
              </a:ext>
            </a:extLst>
          </p:cNvPr>
          <p:cNvSpPr/>
          <p:nvPr/>
        </p:nvSpPr>
        <p:spPr>
          <a:xfrm>
            <a:off x="6281446" y="2267635"/>
            <a:ext cx="2297017" cy="4755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Gérer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7295B643-F14E-41A7-B2B3-DCF748C8F66D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798285" y="2152880"/>
            <a:ext cx="593072" cy="19150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28D1FC82-E179-4FB1-88CD-80071C24B93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98285" y="4067978"/>
            <a:ext cx="593072" cy="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22A71152-A394-4D1F-9B0A-658DFC3CBB10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798285" y="4067978"/>
            <a:ext cx="593072" cy="15625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F19E00A5-7C16-47DD-963A-0985A908EE1D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5688374" y="1683282"/>
            <a:ext cx="593072" cy="4695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3466558B-B96A-4B0D-8D59-C18F2D5C3950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5688374" y="2152880"/>
            <a:ext cx="593072" cy="3525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8FA480E6-7CDA-41BB-90FC-EC93B603CB9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5688374" y="3736557"/>
            <a:ext cx="593073" cy="3314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6E8C8A32-667E-48E7-A177-3E88139776DD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5688374" y="4067981"/>
            <a:ext cx="593073" cy="3525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08D14B51-D134-4C10-95F4-E75B6586E26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688374" y="5211900"/>
            <a:ext cx="593073" cy="4186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079FC403-7CA9-4EE2-ABFD-9C821AA4F0E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688374" y="5630540"/>
            <a:ext cx="593075" cy="3396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B451B541-BC32-4420-ABC6-2BFBF953A5C6}"/>
              </a:ext>
            </a:extLst>
          </p:cNvPr>
          <p:cNvSpPr/>
          <p:nvPr/>
        </p:nvSpPr>
        <p:spPr>
          <a:xfrm>
            <a:off x="9595686" y="1813649"/>
            <a:ext cx="2297017" cy="4755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CRUD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07FABA1-7F64-4BC7-A0E1-A0FCE9C88F2E}"/>
              </a:ext>
            </a:extLst>
          </p:cNvPr>
          <p:cNvSpPr/>
          <p:nvPr/>
        </p:nvSpPr>
        <p:spPr>
          <a:xfrm>
            <a:off x="9595690" y="2483388"/>
            <a:ext cx="2297017" cy="4755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Listing clients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37977CE6-BDAD-478E-B750-715997A8EA64}"/>
              </a:ext>
            </a:extLst>
          </p:cNvPr>
          <p:cNvSpPr/>
          <p:nvPr/>
        </p:nvSpPr>
        <p:spPr>
          <a:xfrm>
            <a:off x="9595690" y="3073705"/>
            <a:ext cx="2297017" cy="4755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Listing virements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7AF60EF0-BD75-47DC-A896-964F034354B6}"/>
              </a:ext>
            </a:extLst>
          </p:cNvPr>
          <p:cNvSpPr/>
          <p:nvPr/>
        </p:nvSpPr>
        <p:spPr>
          <a:xfrm>
            <a:off x="9595689" y="3676878"/>
            <a:ext cx="2297017" cy="4755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Modification plafond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A7A95A68-4976-4ECE-B67A-AE5A21DF8325}"/>
              </a:ext>
            </a:extLst>
          </p:cNvPr>
          <p:cNvSpPr/>
          <p:nvPr/>
        </p:nvSpPr>
        <p:spPr>
          <a:xfrm>
            <a:off x="9595688" y="4244251"/>
            <a:ext cx="2297017" cy="4755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Alertes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B44E079D-D64A-44C0-81B7-2C68D99001B7}"/>
              </a:ext>
            </a:extLst>
          </p:cNvPr>
          <p:cNvSpPr/>
          <p:nvPr/>
        </p:nvSpPr>
        <p:spPr>
          <a:xfrm>
            <a:off x="9595687" y="5730610"/>
            <a:ext cx="2297017" cy="4755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Listing utilisateur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355C3F7F-9811-4731-8FF8-63E6E71B06D7}"/>
              </a:ext>
            </a:extLst>
          </p:cNvPr>
          <p:cNvSpPr/>
          <p:nvPr/>
        </p:nvSpPr>
        <p:spPr>
          <a:xfrm>
            <a:off x="9595686" y="4972286"/>
            <a:ext cx="2297017" cy="4755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Actions utilisateur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F56638EE-77F0-4B1D-A050-B3660FFEF1DA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>
            <a:off x="8578463" y="1683282"/>
            <a:ext cx="1017223" cy="3681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5C6349CD-B7EE-47CF-9A3C-30FE8CD6641D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 flipV="1">
            <a:off x="8578463" y="2051430"/>
            <a:ext cx="1017223" cy="4539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2A5C74E0-C021-4115-8C32-7372F00C9B65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 flipV="1">
            <a:off x="8578464" y="2721169"/>
            <a:ext cx="1017226" cy="10153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46E6D86C-C9D2-4E11-B58E-5BEA83CDCCEB}"/>
              </a:ext>
            </a:extLst>
          </p:cNvPr>
          <p:cNvCxnSpPr>
            <a:stCxn id="11" idx="3"/>
            <a:endCxn id="41" idx="1"/>
          </p:cNvCxnSpPr>
          <p:nvPr/>
        </p:nvCxnSpPr>
        <p:spPr>
          <a:xfrm flipV="1">
            <a:off x="8578464" y="3311486"/>
            <a:ext cx="1017226" cy="4250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A6F5824B-9912-4137-B19F-4E9A29085699}"/>
              </a:ext>
            </a:extLst>
          </p:cNvPr>
          <p:cNvCxnSpPr>
            <a:stCxn id="11" idx="3"/>
            <a:endCxn id="43" idx="1"/>
          </p:cNvCxnSpPr>
          <p:nvPr/>
        </p:nvCxnSpPr>
        <p:spPr>
          <a:xfrm>
            <a:off x="8578464" y="3736557"/>
            <a:ext cx="1017224" cy="7454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22E65C2-D56B-48AD-A8A5-3ADC7DCDE1DE}"/>
              </a:ext>
            </a:extLst>
          </p:cNvPr>
          <p:cNvCxnSpPr>
            <a:stCxn id="12" idx="3"/>
            <a:endCxn id="42" idx="1"/>
          </p:cNvCxnSpPr>
          <p:nvPr/>
        </p:nvCxnSpPr>
        <p:spPr>
          <a:xfrm flipV="1">
            <a:off x="8578464" y="3914659"/>
            <a:ext cx="1017225" cy="5058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025B1271-7375-4D9C-9B06-E93C4CA47510}"/>
              </a:ext>
            </a:extLst>
          </p:cNvPr>
          <p:cNvCxnSpPr>
            <a:stCxn id="13" idx="3"/>
            <a:endCxn id="45" idx="1"/>
          </p:cNvCxnSpPr>
          <p:nvPr/>
        </p:nvCxnSpPr>
        <p:spPr>
          <a:xfrm flipV="1">
            <a:off x="8578464" y="5210067"/>
            <a:ext cx="1017222" cy="18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D1738439-E041-452D-9996-E46D99677B82}"/>
              </a:ext>
            </a:extLst>
          </p:cNvPr>
          <p:cNvCxnSpPr>
            <a:stCxn id="9" idx="3"/>
            <a:endCxn id="44" idx="1"/>
          </p:cNvCxnSpPr>
          <p:nvPr/>
        </p:nvCxnSpPr>
        <p:spPr>
          <a:xfrm flipV="1">
            <a:off x="8578466" y="5968391"/>
            <a:ext cx="1017221" cy="18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FA5BEB2B-D311-432A-8B0C-D212F045E3D6}"/>
              </a:ext>
            </a:extLst>
          </p:cNvPr>
          <p:cNvSpPr/>
          <p:nvPr/>
        </p:nvSpPr>
        <p:spPr>
          <a:xfrm>
            <a:off x="421395" y="359885"/>
            <a:ext cx="2297017" cy="475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OBJECTIF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4EF60F15-0B05-406F-99FA-25B38DE8B1DE}"/>
              </a:ext>
            </a:extLst>
          </p:cNvPr>
          <p:cNvSpPr/>
          <p:nvPr/>
        </p:nvSpPr>
        <p:spPr>
          <a:xfrm>
            <a:off x="3391356" y="369062"/>
            <a:ext cx="2297017" cy="475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ACTEURS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6E79CB3B-AF7B-47B8-801E-3AC406118B66}"/>
              </a:ext>
            </a:extLst>
          </p:cNvPr>
          <p:cNvSpPr/>
          <p:nvPr/>
        </p:nvSpPr>
        <p:spPr>
          <a:xfrm>
            <a:off x="6281445" y="354369"/>
            <a:ext cx="2297017" cy="475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IMPACTS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2D523431-4CF7-40D5-A3B8-12F94428755C}"/>
              </a:ext>
            </a:extLst>
          </p:cNvPr>
          <p:cNvSpPr/>
          <p:nvPr/>
        </p:nvSpPr>
        <p:spPr>
          <a:xfrm>
            <a:off x="9595685" y="369062"/>
            <a:ext cx="2297017" cy="475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FONCTIONNALITES</a:t>
            </a:r>
          </a:p>
        </p:txBody>
      </p:sp>
    </p:spTree>
    <p:extLst>
      <p:ext uri="{BB962C8B-B14F-4D97-AF65-F5344CB8AC3E}">
        <p14:creationId xmlns:p14="http://schemas.microsoft.com/office/powerpoint/2010/main" val="31239114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F07E6AA4C9844AE2DD6FDF9DEF98F" ma:contentTypeVersion="11" ma:contentTypeDescription="Crée un document." ma:contentTypeScope="" ma:versionID="5d5c09d09478465b4f0bc5c6b588a964">
  <xsd:schema xmlns:xsd="http://www.w3.org/2001/XMLSchema" xmlns:xs="http://www.w3.org/2001/XMLSchema" xmlns:p="http://schemas.microsoft.com/office/2006/metadata/properties" xmlns:ns2="80dc127f-53d1-4965-8849-fb42fc13ae98" xmlns:ns3="be674629-3cc0-4b99-b402-58bcd385ed1a" targetNamespace="http://schemas.microsoft.com/office/2006/metadata/properties" ma:root="true" ma:fieldsID="b5d5e18c0826d39c3dea5d8da4176b12" ns2:_="" ns3:_="">
    <xsd:import namespace="80dc127f-53d1-4965-8849-fb42fc13ae98"/>
    <xsd:import namespace="be674629-3cc0-4b99-b402-58bcd385ed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dc127f-53d1-4965-8849-fb42fc13ae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c52eb4dc-0ef3-4aa8-8e03-025dbf6c86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674629-3cc0-4b99-b402-58bcd385ed1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e4b063d-4e67-420e-8b24-6c1b7308bcf9}" ma:internalName="TaxCatchAll" ma:showField="CatchAllData" ma:web="be674629-3cc0-4b99-b402-58bcd385ed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78EA36-4C9C-45EF-BDD1-F7CAFCB2E414}"/>
</file>

<file path=customXml/itemProps2.xml><?xml version="1.0" encoding="utf-8"?>
<ds:datastoreItem xmlns:ds="http://schemas.openxmlformats.org/officeDocument/2006/customXml" ds:itemID="{8057EA60-56F4-463F-B8AC-CB987535DBCA}"/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BOUREZ Rudy (BPN)</dc:creator>
  <cp:lastModifiedBy>BOUREZ Rudy (BPN)</cp:lastModifiedBy>
  <cp:revision>1</cp:revision>
  <dcterms:created xsi:type="dcterms:W3CDTF">2023-01-30T10:54:23Z</dcterms:created>
  <dcterms:modified xsi:type="dcterms:W3CDTF">2023-01-30T12:09:00Z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8a19f0c-bea1-442e-a475-ed109d9ec508_Enabled">
    <vt:lpwstr>true</vt:lpwstr>
  </property>
  <property fmtid="{D5CDD505-2E9C-101B-9397-08002B2CF9AE}" pid="3" name="MSIP_Label_48a19f0c-bea1-442e-a475-ed109d9ec508_SetDate">
    <vt:lpwstr>2023-01-30T10:54:23Z</vt:lpwstr>
  </property>
  <property fmtid="{D5CDD505-2E9C-101B-9397-08002B2CF9AE}" pid="4" name="MSIP_Label_48a19f0c-bea1-442e-a475-ed109d9ec508_Method">
    <vt:lpwstr>Standard</vt:lpwstr>
  </property>
  <property fmtid="{D5CDD505-2E9C-101B-9397-08002B2CF9AE}" pid="5" name="MSIP_Label_48a19f0c-bea1-442e-a475-ed109d9ec508_Name">
    <vt:lpwstr>48a19f0c-bea1-442e-a475-ed109d9ec508</vt:lpwstr>
  </property>
  <property fmtid="{D5CDD505-2E9C-101B-9397-08002B2CF9AE}" pid="6" name="MSIP_Label_48a19f0c-bea1-442e-a475-ed109d9ec508_SiteId">
    <vt:lpwstr>d5bb6d35-8a82-4329-b49a-5030bd6497ab</vt:lpwstr>
  </property>
  <property fmtid="{D5CDD505-2E9C-101B-9397-08002B2CF9AE}" pid="7" name="MSIP_Label_48a19f0c-bea1-442e-a475-ed109d9ec508_ActionId">
    <vt:lpwstr>450eae6f-c32e-4511-8681-56d67d00914e</vt:lpwstr>
  </property>
  <property fmtid="{D5CDD505-2E9C-101B-9397-08002B2CF9AE}" pid="8" name="MSIP_Label_48a19f0c-bea1-442e-a475-ed109d9ec508_ContentBits">
    <vt:lpwstr>0</vt:lpwstr>
  </property>
</Properties>
</file>