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F4231-2D93-48B6-91AA-22FA10456188}" v="30" dt="2023-01-30T13:31:2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REZ Rudy (BPN)" userId="fda1c8c2-7c9a-4f3d-a4dd-ecf3ddc4e572" providerId="ADAL" clId="{EBBF4231-2D93-48B6-91AA-22FA10456188}"/>
    <pc:docChg chg="undo custSel addSld modSld">
      <pc:chgData name="BOUREZ Rudy (BPN)" userId="fda1c8c2-7c9a-4f3d-a4dd-ecf3ddc4e572" providerId="ADAL" clId="{EBBF4231-2D93-48B6-91AA-22FA10456188}" dt="2023-01-30T14:27:28.426" v="1400" actId="14100"/>
      <pc:docMkLst>
        <pc:docMk/>
      </pc:docMkLst>
      <pc:sldChg chg="addSp delSp modSp new mod">
        <pc:chgData name="BOUREZ Rudy (BPN)" userId="fda1c8c2-7c9a-4f3d-a4dd-ecf3ddc4e572" providerId="ADAL" clId="{EBBF4231-2D93-48B6-91AA-22FA10456188}" dt="2023-01-30T14:27:28.426" v="1400" actId="14100"/>
        <pc:sldMkLst>
          <pc:docMk/>
          <pc:sldMk cId="4013452561" sldId="256"/>
        </pc:sldMkLst>
        <pc:spChg chg="del">
          <ac:chgData name="BOUREZ Rudy (BPN)" userId="fda1c8c2-7c9a-4f3d-a4dd-ecf3ddc4e572" providerId="ADAL" clId="{EBBF4231-2D93-48B6-91AA-22FA10456188}" dt="2023-01-30T12:09:52.814" v="2" actId="478"/>
          <ac:spMkLst>
            <pc:docMk/>
            <pc:sldMk cId="4013452561" sldId="256"/>
            <ac:spMk id="2" creationId="{6D374BE3-3ED7-4DD9-B36C-710F6321A61D}"/>
          </ac:spMkLst>
        </pc:spChg>
        <pc:spChg chg="del">
          <ac:chgData name="BOUREZ Rudy (BPN)" userId="fda1c8c2-7c9a-4f3d-a4dd-ecf3ddc4e572" providerId="ADAL" clId="{EBBF4231-2D93-48B6-91AA-22FA10456188}" dt="2023-01-30T12:09:51.463" v="1" actId="478"/>
          <ac:spMkLst>
            <pc:docMk/>
            <pc:sldMk cId="4013452561" sldId="256"/>
            <ac:spMk id="3" creationId="{A21AB8FA-C889-4DF3-8A2C-2D518E69E535}"/>
          </ac:spMkLst>
        </pc:spChg>
        <pc:spChg chg="add mod">
          <ac:chgData name="BOUREZ Rudy (BPN)" userId="fda1c8c2-7c9a-4f3d-a4dd-ecf3ddc4e572" providerId="ADAL" clId="{EBBF4231-2D93-48B6-91AA-22FA10456188}" dt="2023-01-30T13:18:52.859" v="1276" actId="1076"/>
          <ac:spMkLst>
            <pc:docMk/>
            <pc:sldMk cId="4013452561" sldId="256"/>
            <ac:spMk id="4" creationId="{898EF73F-5FB4-4A03-80C7-33FA631D00E8}"/>
          </ac:spMkLst>
        </pc:spChg>
        <pc:spChg chg="add mod">
          <ac:chgData name="BOUREZ Rudy (BPN)" userId="fda1c8c2-7c9a-4f3d-a4dd-ecf3ddc4e572" providerId="ADAL" clId="{EBBF4231-2D93-48B6-91AA-22FA10456188}" dt="2023-01-30T13:28:13.398" v="1325" actId="1076"/>
          <ac:spMkLst>
            <pc:docMk/>
            <pc:sldMk cId="4013452561" sldId="256"/>
            <ac:spMk id="5" creationId="{5227A68D-811D-408E-ADBA-8FA66FCF7ABC}"/>
          </ac:spMkLst>
        </pc:spChg>
        <pc:spChg chg="add del mod">
          <ac:chgData name="BOUREZ Rudy (BPN)" userId="fda1c8c2-7c9a-4f3d-a4dd-ecf3ddc4e572" providerId="ADAL" clId="{EBBF4231-2D93-48B6-91AA-22FA10456188}" dt="2023-01-30T12:12:48.932" v="91" actId="478"/>
          <ac:spMkLst>
            <pc:docMk/>
            <pc:sldMk cId="4013452561" sldId="256"/>
            <ac:spMk id="6" creationId="{17842DE2-3866-42A7-A0E4-E6B0B8D70277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7" creationId="{47BC2B0A-3DAC-489B-A831-BD57BE5F3C3C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14" creationId="{CD65958B-7C81-498C-B5AF-D6028C1BAE80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15" creationId="{FE0DE4D3-9C4E-47E0-99CD-ED5B757F6E6B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16" creationId="{5D08CB11-4E66-483E-B3AD-D64EDC369536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28" creationId="{51BD067E-24F1-4934-BB0A-74F4CCC2EFF1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29" creationId="{E3419045-903C-4E96-B14D-8C1FEC9167ED}"/>
          </ac:spMkLst>
        </pc:spChg>
        <pc:spChg chg="add mod">
          <ac:chgData name="BOUREZ Rudy (BPN)" userId="fda1c8c2-7c9a-4f3d-a4dd-ecf3ddc4e572" providerId="ADAL" clId="{EBBF4231-2D93-48B6-91AA-22FA10456188}" dt="2023-01-30T13:27:36.286" v="1305" actId="1076"/>
          <ac:spMkLst>
            <pc:docMk/>
            <pc:sldMk cId="4013452561" sldId="256"/>
            <ac:spMk id="34" creationId="{4E491C4C-773A-4F34-8742-9EEAF201C1D0}"/>
          </ac:spMkLst>
        </pc:spChg>
        <pc:spChg chg="add del mod">
          <ac:chgData name="BOUREZ Rudy (BPN)" userId="fda1c8c2-7c9a-4f3d-a4dd-ecf3ddc4e572" providerId="ADAL" clId="{EBBF4231-2D93-48B6-91AA-22FA10456188}" dt="2023-01-30T12:23:50.497" v="287" actId="478"/>
          <ac:spMkLst>
            <pc:docMk/>
            <pc:sldMk cId="4013452561" sldId="256"/>
            <ac:spMk id="40" creationId="{F4B6E69C-488B-4AA6-9969-1DB8FD6E65E1}"/>
          </ac:spMkLst>
        </pc:spChg>
        <pc:spChg chg="add mod">
          <ac:chgData name="BOUREZ Rudy (BPN)" userId="fda1c8c2-7c9a-4f3d-a4dd-ecf3ddc4e572" providerId="ADAL" clId="{EBBF4231-2D93-48B6-91AA-22FA10456188}" dt="2023-01-30T13:27:45.502" v="1307" actId="1076"/>
          <ac:spMkLst>
            <pc:docMk/>
            <pc:sldMk cId="4013452561" sldId="256"/>
            <ac:spMk id="41" creationId="{291936B9-0BD9-4799-A1CC-BC35D1F69ED9}"/>
          </ac:spMkLst>
        </pc:spChg>
        <pc:spChg chg="add mod">
          <ac:chgData name="BOUREZ Rudy (BPN)" userId="fda1c8c2-7c9a-4f3d-a4dd-ecf3ddc4e572" providerId="ADAL" clId="{EBBF4231-2D93-48B6-91AA-22FA10456188}" dt="2023-01-30T13:28:15.569" v="1326" actId="1076"/>
          <ac:spMkLst>
            <pc:docMk/>
            <pc:sldMk cId="4013452561" sldId="256"/>
            <ac:spMk id="42" creationId="{5E8AFA5C-C1D0-4748-8664-15B567CE3E7D}"/>
          </ac:spMkLst>
        </pc:spChg>
        <pc:spChg chg="add mod">
          <ac:chgData name="BOUREZ Rudy (BPN)" userId="fda1c8c2-7c9a-4f3d-a4dd-ecf3ddc4e572" providerId="ADAL" clId="{EBBF4231-2D93-48B6-91AA-22FA10456188}" dt="2023-01-30T13:13:14.735" v="1170" actId="1037"/>
          <ac:spMkLst>
            <pc:docMk/>
            <pc:sldMk cId="4013452561" sldId="256"/>
            <ac:spMk id="45" creationId="{11D64EB4-BD67-49B8-8E3B-CBBCE9D949FA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48" creationId="{A4E6D7D8-7499-45FC-A0A0-00385C98A400}"/>
          </ac:spMkLst>
        </pc:spChg>
        <pc:spChg chg="add mod">
          <ac:chgData name="BOUREZ Rudy (BPN)" userId="fda1c8c2-7c9a-4f3d-a4dd-ecf3ddc4e572" providerId="ADAL" clId="{EBBF4231-2D93-48B6-91AA-22FA10456188}" dt="2023-01-30T13:04:12.316" v="1014" actId="1076"/>
          <ac:spMkLst>
            <pc:docMk/>
            <pc:sldMk cId="4013452561" sldId="256"/>
            <ac:spMk id="49" creationId="{177897BE-92E4-4485-B7D5-C12E6A926533}"/>
          </ac:spMkLst>
        </pc:spChg>
        <pc:spChg chg="add mod">
          <ac:chgData name="BOUREZ Rudy (BPN)" userId="fda1c8c2-7c9a-4f3d-a4dd-ecf3ddc4e572" providerId="ADAL" clId="{EBBF4231-2D93-48B6-91AA-22FA10456188}" dt="2023-01-30T13:18:45.470" v="1274" actId="1076"/>
          <ac:spMkLst>
            <pc:docMk/>
            <pc:sldMk cId="4013452561" sldId="256"/>
            <ac:spMk id="50" creationId="{5725350B-EC65-4B8E-99A7-2A8D9E0EECA2}"/>
          </ac:spMkLst>
        </pc:spChg>
        <pc:spChg chg="add mod">
          <ac:chgData name="BOUREZ Rudy (BPN)" userId="fda1c8c2-7c9a-4f3d-a4dd-ecf3ddc4e572" providerId="ADAL" clId="{EBBF4231-2D93-48B6-91AA-22FA10456188}" dt="2023-01-30T13:32:48.591" v="1363" actId="1076"/>
          <ac:spMkLst>
            <pc:docMk/>
            <pc:sldMk cId="4013452561" sldId="256"/>
            <ac:spMk id="62" creationId="{BC6CC9FE-BC9F-43EB-B8C7-BD5EB8CCD59C}"/>
          </ac:spMkLst>
        </pc:spChg>
        <pc:spChg chg="add mod">
          <ac:chgData name="BOUREZ Rudy (BPN)" userId="fda1c8c2-7c9a-4f3d-a4dd-ecf3ddc4e572" providerId="ADAL" clId="{EBBF4231-2D93-48B6-91AA-22FA10456188}" dt="2023-01-30T13:32:48.591" v="1363" actId="1076"/>
          <ac:spMkLst>
            <pc:docMk/>
            <pc:sldMk cId="4013452561" sldId="256"/>
            <ac:spMk id="63" creationId="{B11D6BA4-214D-4194-A1BA-C6A1DDBE0D30}"/>
          </ac:spMkLst>
        </pc:spChg>
        <pc:spChg chg="add del">
          <ac:chgData name="BOUREZ Rudy (BPN)" userId="fda1c8c2-7c9a-4f3d-a4dd-ecf3ddc4e572" providerId="ADAL" clId="{EBBF4231-2D93-48B6-91AA-22FA10456188}" dt="2023-01-30T12:31:45.951" v="506" actId="478"/>
          <ac:spMkLst>
            <pc:docMk/>
            <pc:sldMk cId="4013452561" sldId="256"/>
            <ac:spMk id="64" creationId="{02527AF5-B7B2-4EDB-B7E2-6C7BFBBBDE80}"/>
          </ac:spMkLst>
        </pc:spChg>
        <pc:spChg chg="add mod">
          <ac:chgData name="BOUREZ Rudy (BPN)" userId="fda1c8c2-7c9a-4f3d-a4dd-ecf3ddc4e572" providerId="ADAL" clId="{EBBF4231-2D93-48B6-91AA-22FA10456188}" dt="2023-01-30T13:32:48.591" v="1363" actId="1076"/>
          <ac:spMkLst>
            <pc:docMk/>
            <pc:sldMk cId="4013452561" sldId="256"/>
            <ac:spMk id="69" creationId="{E24B0985-F498-477A-BE92-0FA125D0896F}"/>
          </ac:spMkLst>
        </pc:spChg>
        <pc:spChg chg="add mod">
          <ac:chgData name="BOUREZ Rudy (BPN)" userId="fda1c8c2-7c9a-4f3d-a4dd-ecf3ddc4e572" providerId="ADAL" clId="{EBBF4231-2D93-48B6-91AA-22FA10456188}" dt="2023-01-30T13:32:48.591" v="1363" actId="1076"/>
          <ac:spMkLst>
            <pc:docMk/>
            <pc:sldMk cId="4013452561" sldId="256"/>
            <ac:spMk id="71" creationId="{BE7D176A-AD1C-4226-A094-06E60E682882}"/>
          </ac:spMkLst>
        </pc:spChg>
        <pc:spChg chg="add mod">
          <ac:chgData name="BOUREZ Rudy (BPN)" userId="fda1c8c2-7c9a-4f3d-a4dd-ecf3ddc4e572" providerId="ADAL" clId="{EBBF4231-2D93-48B6-91AA-22FA10456188}" dt="2023-01-30T13:35:00.177" v="1370" actId="1076"/>
          <ac:spMkLst>
            <pc:docMk/>
            <pc:sldMk cId="4013452561" sldId="256"/>
            <ac:spMk id="74" creationId="{9A5F9214-849D-465D-B696-D3AEA0136D47}"/>
          </ac:spMkLst>
        </pc:spChg>
        <pc:spChg chg="add del mod">
          <ac:chgData name="BOUREZ Rudy (BPN)" userId="fda1c8c2-7c9a-4f3d-a4dd-ecf3ddc4e572" providerId="ADAL" clId="{EBBF4231-2D93-48B6-91AA-22FA10456188}" dt="2023-01-30T12:36:48.289" v="683" actId="478"/>
          <ac:spMkLst>
            <pc:docMk/>
            <pc:sldMk cId="4013452561" sldId="256"/>
            <ac:spMk id="95" creationId="{B5A57E01-BB69-4486-B3E0-61FC5B91E7B0}"/>
          </ac:spMkLst>
        </pc:spChg>
        <pc:spChg chg="add mod">
          <ac:chgData name="BOUREZ Rudy (BPN)" userId="fda1c8c2-7c9a-4f3d-a4dd-ecf3ddc4e572" providerId="ADAL" clId="{EBBF4231-2D93-48B6-91AA-22FA10456188}" dt="2023-01-30T14:27:18.838" v="1398" actId="1076"/>
          <ac:spMkLst>
            <pc:docMk/>
            <pc:sldMk cId="4013452561" sldId="256"/>
            <ac:spMk id="96" creationId="{1E45E8A5-2B29-4C45-97BE-2A112C99412B}"/>
          </ac:spMkLst>
        </pc:spChg>
        <pc:spChg chg="add mod">
          <ac:chgData name="BOUREZ Rudy (BPN)" userId="fda1c8c2-7c9a-4f3d-a4dd-ecf3ddc4e572" providerId="ADAL" clId="{EBBF4231-2D93-48B6-91AA-22FA10456188}" dt="2023-01-30T13:35:52.981" v="1396" actId="1037"/>
          <ac:spMkLst>
            <pc:docMk/>
            <pc:sldMk cId="4013452561" sldId="256"/>
            <ac:spMk id="105" creationId="{A95A60C3-03A7-4AFE-BCD5-DCC7B06A5821}"/>
          </ac:spMkLst>
        </pc:spChg>
        <pc:spChg chg="add mod">
          <ac:chgData name="BOUREZ Rudy (BPN)" userId="fda1c8c2-7c9a-4f3d-a4dd-ecf3ddc4e572" providerId="ADAL" clId="{EBBF4231-2D93-48B6-91AA-22FA10456188}" dt="2023-01-30T14:27:21.360" v="1399" actId="1076"/>
          <ac:spMkLst>
            <pc:docMk/>
            <pc:sldMk cId="4013452561" sldId="256"/>
            <ac:spMk id="115" creationId="{1A50F1CA-1BB1-45A0-9B18-380D5DDCBC39}"/>
          </ac:spMkLst>
        </pc:spChg>
        <pc:spChg chg="add mod ord">
          <ac:chgData name="BOUREZ Rudy (BPN)" userId="fda1c8c2-7c9a-4f3d-a4dd-ecf3ddc4e572" providerId="ADAL" clId="{EBBF4231-2D93-48B6-91AA-22FA10456188}" dt="2023-01-30T13:32:54.791" v="1364" actId="1076"/>
          <ac:spMkLst>
            <pc:docMk/>
            <pc:sldMk cId="4013452561" sldId="256"/>
            <ac:spMk id="118" creationId="{39B38F0F-DC47-4104-AEDB-CB933B6DDC0E}"/>
          </ac:spMkLst>
        </pc:spChg>
        <pc:spChg chg="add mod">
          <ac:chgData name="BOUREZ Rudy (BPN)" userId="fda1c8c2-7c9a-4f3d-a4dd-ecf3ddc4e572" providerId="ADAL" clId="{EBBF4231-2D93-48B6-91AA-22FA10456188}" dt="2023-01-30T12:42:17.513" v="888" actId="571"/>
          <ac:spMkLst>
            <pc:docMk/>
            <pc:sldMk cId="4013452561" sldId="256"/>
            <ac:spMk id="119" creationId="{884C6692-D208-457F-941F-D71D999425BD}"/>
          </ac:spMkLst>
        </pc:spChg>
        <pc:spChg chg="add mod">
          <ac:chgData name="BOUREZ Rudy (BPN)" userId="fda1c8c2-7c9a-4f3d-a4dd-ecf3ddc4e572" providerId="ADAL" clId="{EBBF4231-2D93-48B6-91AA-22FA10456188}" dt="2023-01-30T12:42:17.513" v="888" actId="571"/>
          <ac:spMkLst>
            <pc:docMk/>
            <pc:sldMk cId="4013452561" sldId="256"/>
            <ac:spMk id="120" creationId="{68262513-A0C8-466D-A85B-5846751C5D87}"/>
          </ac:spMkLst>
        </pc:spChg>
        <pc:spChg chg="add mod">
          <ac:chgData name="BOUREZ Rudy (BPN)" userId="fda1c8c2-7c9a-4f3d-a4dd-ecf3ddc4e572" providerId="ADAL" clId="{EBBF4231-2D93-48B6-91AA-22FA10456188}" dt="2023-01-30T12:42:17.513" v="888" actId="571"/>
          <ac:spMkLst>
            <pc:docMk/>
            <pc:sldMk cId="4013452561" sldId="256"/>
            <ac:spMk id="121" creationId="{5B8C915E-0F10-43D7-BCA2-C4B079ED6688}"/>
          </ac:spMkLst>
        </pc:spChg>
        <pc:spChg chg="add mod">
          <ac:chgData name="BOUREZ Rudy (BPN)" userId="fda1c8c2-7c9a-4f3d-a4dd-ecf3ddc4e572" providerId="ADAL" clId="{EBBF4231-2D93-48B6-91AA-22FA10456188}" dt="2023-01-30T12:42:17.513" v="888" actId="571"/>
          <ac:spMkLst>
            <pc:docMk/>
            <pc:sldMk cId="4013452561" sldId="256"/>
            <ac:spMk id="123" creationId="{783BF1D9-61D8-4424-BCE4-A16B6DC6658C}"/>
          </ac:spMkLst>
        </pc:spChg>
        <pc:spChg chg="add mod">
          <ac:chgData name="BOUREZ Rudy (BPN)" userId="fda1c8c2-7c9a-4f3d-a4dd-ecf3ddc4e572" providerId="ADAL" clId="{EBBF4231-2D93-48B6-91AA-22FA10456188}" dt="2023-01-30T12:42:17.513" v="888" actId="571"/>
          <ac:spMkLst>
            <pc:docMk/>
            <pc:sldMk cId="4013452561" sldId="256"/>
            <ac:spMk id="125" creationId="{DD36E55B-849E-47BE-866D-FA118E26D2CA}"/>
          </ac:spMkLst>
        </pc:spChg>
        <pc:spChg chg="add del mod">
          <ac:chgData name="BOUREZ Rudy (BPN)" userId="fda1c8c2-7c9a-4f3d-a4dd-ecf3ddc4e572" providerId="ADAL" clId="{EBBF4231-2D93-48B6-91AA-22FA10456188}" dt="2023-01-30T13:10:20.004" v="1137" actId="478"/>
          <ac:spMkLst>
            <pc:docMk/>
            <pc:sldMk cId="4013452561" sldId="256"/>
            <ac:spMk id="129" creationId="{02CDC1A4-E22C-4A07-BEEB-9D3164769B22}"/>
          </ac:spMkLst>
        </pc:spChg>
        <pc:spChg chg="add mod">
          <ac:chgData name="BOUREZ Rudy (BPN)" userId="fda1c8c2-7c9a-4f3d-a4dd-ecf3ddc4e572" providerId="ADAL" clId="{EBBF4231-2D93-48B6-91AA-22FA10456188}" dt="2023-01-30T13:20:27.767" v="1300" actId="1076"/>
          <ac:spMkLst>
            <pc:docMk/>
            <pc:sldMk cId="4013452561" sldId="256"/>
            <ac:spMk id="130" creationId="{E163B6D9-B444-45F0-947F-BF3F026D864D}"/>
          </ac:spMkLst>
        </pc:spChg>
        <pc:spChg chg="add mod ord">
          <ac:chgData name="BOUREZ Rudy (BPN)" userId="fda1c8c2-7c9a-4f3d-a4dd-ecf3ddc4e572" providerId="ADAL" clId="{EBBF4231-2D93-48B6-91AA-22FA10456188}" dt="2023-01-30T13:09:28.056" v="1128" actId="1076"/>
          <ac:spMkLst>
            <pc:docMk/>
            <pc:sldMk cId="4013452561" sldId="256"/>
            <ac:spMk id="160" creationId="{4F4C991F-3BC9-4D72-A52E-0313CA07D78D}"/>
          </ac:spMkLst>
        </pc:spChg>
        <pc:spChg chg="add mod">
          <ac:chgData name="BOUREZ Rudy (BPN)" userId="fda1c8c2-7c9a-4f3d-a4dd-ecf3ddc4e572" providerId="ADAL" clId="{EBBF4231-2D93-48B6-91AA-22FA10456188}" dt="2023-01-30T13:20:27.767" v="1300" actId="1076"/>
          <ac:spMkLst>
            <pc:docMk/>
            <pc:sldMk cId="4013452561" sldId="256"/>
            <ac:spMk id="206" creationId="{1C6A1005-C813-4F2F-B848-2CEC7DE76634}"/>
          </ac:spMkLst>
        </pc:spChg>
        <pc:spChg chg="add mod">
          <ac:chgData name="BOUREZ Rudy (BPN)" userId="fda1c8c2-7c9a-4f3d-a4dd-ecf3ddc4e572" providerId="ADAL" clId="{EBBF4231-2D93-48B6-91AA-22FA10456188}" dt="2023-01-30T13:13:40.936" v="1189" actId="1076"/>
          <ac:spMkLst>
            <pc:docMk/>
            <pc:sldMk cId="4013452561" sldId="256"/>
            <ac:spMk id="221" creationId="{CABD32FE-BB2D-4E41-ACDD-29CAFFAC8EA3}"/>
          </ac:spMkLst>
        </pc:spChg>
        <pc:spChg chg="add mod">
          <ac:chgData name="BOUREZ Rudy (BPN)" userId="fda1c8c2-7c9a-4f3d-a4dd-ecf3ddc4e572" providerId="ADAL" clId="{EBBF4231-2D93-48B6-91AA-22FA10456188}" dt="2023-01-30T13:18:50.023" v="1275" actId="1076"/>
          <ac:spMkLst>
            <pc:docMk/>
            <pc:sldMk cId="4013452561" sldId="256"/>
            <ac:spMk id="222" creationId="{9DF0AF5C-17A9-4AC4-B4D4-9CBCFECE7D2D}"/>
          </ac:spMkLst>
        </pc:spChg>
        <pc:spChg chg="add mod">
          <ac:chgData name="BOUREZ Rudy (BPN)" userId="fda1c8c2-7c9a-4f3d-a4dd-ecf3ddc4e572" providerId="ADAL" clId="{EBBF4231-2D93-48B6-91AA-22FA10456188}" dt="2023-01-30T13:32:48.591" v="1363" actId="1076"/>
          <ac:spMkLst>
            <pc:docMk/>
            <pc:sldMk cId="4013452561" sldId="256"/>
            <ac:spMk id="223" creationId="{2B2902D2-3FBA-4014-BF1E-56BBCD7A9AA5}"/>
          </ac:spMkLst>
        </pc:spChg>
        <pc:spChg chg="add mod">
          <ac:chgData name="BOUREZ Rudy (BPN)" userId="fda1c8c2-7c9a-4f3d-a4dd-ecf3ddc4e572" providerId="ADAL" clId="{EBBF4231-2D93-48B6-91AA-22FA10456188}" dt="2023-01-30T13:27:40.882" v="1306" actId="1076"/>
          <ac:spMkLst>
            <pc:docMk/>
            <pc:sldMk cId="4013452561" sldId="256"/>
            <ac:spMk id="236" creationId="{46EA0418-40D6-4770-BE6E-FA892EAF9B48}"/>
          </ac:spMkLst>
        </pc:spChg>
        <pc:spChg chg="add mod">
          <ac:chgData name="BOUREZ Rudy (BPN)" userId="fda1c8c2-7c9a-4f3d-a4dd-ecf3ddc4e572" providerId="ADAL" clId="{EBBF4231-2D93-48B6-91AA-22FA10456188}" dt="2023-01-30T13:27:52.571" v="1322" actId="20577"/>
          <ac:spMkLst>
            <pc:docMk/>
            <pc:sldMk cId="4013452561" sldId="256"/>
            <ac:spMk id="237" creationId="{18B92848-BBD1-4677-9365-9C3DE45F01E0}"/>
          </ac:spMkLst>
        </pc:spChg>
        <pc:spChg chg="add mod">
          <ac:chgData name="BOUREZ Rudy (BPN)" userId="fda1c8c2-7c9a-4f3d-a4dd-ecf3ddc4e572" providerId="ADAL" clId="{EBBF4231-2D93-48B6-91AA-22FA10456188}" dt="2023-01-30T13:32:48.591" v="1363" actId="1076"/>
          <ac:spMkLst>
            <pc:docMk/>
            <pc:sldMk cId="4013452561" sldId="256"/>
            <ac:spMk id="252" creationId="{09D4CCE8-723A-4A2A-90A2-BDC7030296D2}"/>
          </ac:spMkLst>
        </pc:spChg>
        <pc:spChg chg="add mod">
          <ac:chgData name="BOUREZ Rudy (BPN)" userId="fda1c8c2-7c9a-4f3d-a4dd-ecf3ddc4e572" providerId="ADAL" clId="{EBBF4231-2D93-48B6-91AA-22FA10456188}" dt="2023-01-30T13:32:59.998" v="1365" actId="1076"/>
          <ac:spMkLst>
            <pc:docMk/>
            <pc:sldMk cId="4013452561" sldId="256"/>
            <ac:spMk id="253" creationId="{1B733E0E-C42F-4AA1-B85A-D3B4AC5BB208}"/>
          </ac:spMkLst>
        </pc:spChg>
        <pc:spChg chg="add mod">
          <ac:chgData name="BOUREZ Rudy (BPN)" userId="fda1c8c2-7c9a-4f3d-a4dd-ecf3ddc4e572" providerId="ADAL" clId="{EBBF4231-2D93-48B6-91AA-22FA10456188}" dt="2023-01-30T13:35:36.382" v="1378" actId="1038"/>
          <ac:spMkLst>
            <pc:docMk/>
            <pc:sldMk cId="4013452561" sldId="256"/>
            <ac:spMk id="254" creationId="{344CE0EF-9D65-4693-BBB5-9588277982D3}"/>
          </ac:spMkLst>
        </pc:spChg>
        <pc:spChg chg="add mod">
          <ac:chgData name="BOUREZ Rudy (BPN)" userId="fda1c8c2-7c9a-4f3d-a4dd-ecf3ddc4e572" providerId="ADAL" clId="{EBBF4231-2D93-48B6-91AA-22FA10456188}" dt="2023-01-30T13:35:50.348" v="1393" actId="1037"/>
          <ac:spMkLst>
            <pc:docMk/>
            <pc:sldMk cId="4013452561" sldId="256"/>
            <ac:spMk id="255" creationId="{3D558871-0C93-4399-8891-FFDAC0ADEDBF}"/>
          </ac:spMkLst>
        </pc:sp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9" creationId="{F44DB293-43B7-4E49-A813-4C135831EF85}"/>
          </ac:cxnSpMkLst>
        </pc:cxnChg>
        <pc:cxnChg chg="add del mod">
          <ac:chgData name="BOUREZ Rudy (BPN)" userId="fda1c8c2-7c9a-4f3d-a4dd-ecf3ddc4e572" providerId="ADAL" clId="{EBBF4231-2D93-48B6-91AA-22FA10456188}" dt="2023-01-30T13:29:31.116" v="1328" actId="478"/>
          <ac:cxnSpMkLst>
            <pc:docMk/>
            <pc:sldMk cId="4013452561" sldId="256"/>
            <ac:cxnSpMk id="12" creationId="{8C24AAB5-3354-4251-98B3-D35132FFCD60}"/>
          </ac:cxnSpMkLst>
        </pc:cxn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18" creationId="{CC151BEB-4C19-414D-9737-18E4DD626452}"/>
          </ac:cxnSpMkLst>
        </pc:cxn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20" creationId="{B0CB941A-F867-461C-B88A-037E6F3139B4}"/>
          </ac:cxnSpMkLst>
        </pc:cxn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31" creationId="{E3D635D1-F239-4EBE-B966-CC1496F9E116}"/>
          </ac:cxnSpMkLst>
        </pc:cxnChg>
        <pc:cxnChg chg="add mod">
          <ac:chgData name="BOUREZ Rudy (BPN)" userId="fda1c8c2-7c9a-4f3d-a4dd-ecf3ddc4e572" providerId="ADAL" clId="{EBBF4231-2D93-48B6-91AA-22FA10456188}" dt="2023-01-30T13:28:13.398" v="1325" actId="1076"/>
          <ac:cxnSpMkLst>
            <pc:docMk/>
            <pc:sldMk cId="4013452561" sldId="256"/>
            <ac:cxnSpMk id="33" creationId="{A0926FA0-8FFC-474C-95B3-F2B7F91EB3B7}"/>
          </ac:cxnSpMkLst>
        </pc:cxnChg>
        <pc:cxnChg chg="add mod">
          <ac:chgData name="BOUREZ Rudy (BPN)" userId="fda1c8c2-7c9a-4f3d-a4dd-ecf3ddc4e572" providerId="ADAL" clId="{EBBF4231-2D93-48B6-91AA-22FA10456188}" dt="2023-01-30T13:27:36.286" v="1305" actId="1076"/>
          <ac:cxnSpMkLst>
            <pc:docMk/>
            <pc:sldMk cId="4013452561" sldId="256"/>
            <ac:cxnSpMk id="37" creationId="{836F090B-3D70-4049-8C3A-7304BEEA274E}"/>
          </ac:cxnSpMkLst>
        </pc:cxn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44" creationId="{F9D1C043-8DC8-473F-9DF5-57AE4B170A95}"/>
          </ac:cxnSpMkLst>
        </pc:cxn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47" creationId="{768DA33D-CC54-43CD-86D1-8A98F87D6844}"/>
          </ac:cxnSpMkLst>
        </pc:cxnChg>
        <pc:cxnChg chg="add del mod">
          <ac:chgData name="BOUREZ Rudy (BPN)" userId="fda1c8c2-7c9a-4f3d-a4dd-ecf3ddc4e572" providerId="ADAL" clId="{EBBF4231-2D93-48B6-91AA-22FA10456188}" dt="2023-01-30T12:35:45.906" v="645" actId="478"/>
          <ac:cxnSpMkLst>
            <pc:docMk/>
            <pc:sldMk cId="4013452561" sldId="256"/>
            <ac:cxnSpMk id="52" creationId="{A45D53FE-7E39-4A4C-BB76-0E4225A416C5}"/>
          </ac:cxnSpMkLst>
        </pc:cxn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54" creationId="{E5537B25-8DD4-4E95-9BC1-25D6694A52D8}"/>
          </ac:cxnSpMkLst>
        </pc:cxnChg>
        <pc:cxnChg chg="add mod">
          <ac:chgData name="BOUREZ Rudy (BPN)" userId="fda1c8c2-7c9a-4f3d-a4dd-ecf3ddc4e572" providerId="ADAL" clId="{EBBF4231-2D93-48B6-91AA-22FA10456188}" dt="2023-01-30T13:32:48.591" v="1363" actId="1076"/>
          <ac:cxnSpMkLst>
            <pc:docMk/>
            <pc:sldMk cId="4013452561" sldId="256"/>
            <ac:cxnSpMk id="66" creationId="{4BB67F5B-C71E-4CE6-8AD9-F0D9A5C9BECD}"/>
          </ac:cxnSpMkLst>
        </pc:cxnChg>
        <pc:cxnChg chg="add mod">
          <ac:chgData name="BOUREZ Rudy (BPN)" userId="fda1c8c2-7c9a-4f3d-a4dd-ecf3ddc4e572" providerId="ADAL" clId="{EBBF4231-2D93-48B6-91AA-22FA10456188}" dt="2023-01-30T13:32:48.591" v="1363" actId="1076"/>
          <ac:cxnSpMkLst>
            <pc:docMk/>
            <pc:sldMk cId="4013452561" sldId="256"/>
            <ac:cxnSpMk id="70" creationId="{7A17AB17-A044-4E00-A3CA-285B979BDD07}"/>
          </ac:cxnSpMkLst>
        </pc:cxnChg>
        <pc:cxnChg chg="add mod">
          <ac:chgData name="BOUREZ Rudy (BPN)" userId="fda1c8c2-7c9a-4f3d-a4dd-ecf3ddc4e572" providerId="ADAL" clId="{EBBF4231-2D93-48B6-91AA-22FA10456188}" dt="2023-01-30T13:35:36.382" v="1378" actId="1038"/>
          <ac:cxnSpMkLst>
            <pc:docMk/>
            <pc:sldMk cId="4013452561" sldId="256"/>
            <ac:cxnSpMk id="73" creationId="{5A0C0CFC-8991-4D4D-9895-A71BBC2DA345}"/>
          </ac:cxnSpMkLst>
        </pc:cxnChg>
        <pc:cxnChg chg="add del mod">
          <ac:chgData name="BOUREZ Rudy (BPN)" userId="fda1c8c2-7c9a-4f3d-a4dd-ecf3ddc4e572" providerId="ADAL" clId="{EBBF4231-2D93-48B6-91AA-22FA10456188}" dt="2023-01-30T12:35:03.676" v="637" actId="478"/>
          <ac:cxnSpMkLst>
            <pc:docMk/>
            <pc:sldMk cId="4013452561" sldId="256"/>
            <ac:cxnSpMk id="76" creationId="{D57A8BF5-58C9-4253-8B92-DA1292AB1A24}"/>
          </ac:cxnSpMkLst>
        </pc:cxnChg>
        <pc:cxnChg chg="add del">
          <ac:chgData name="BOUREZ Rudy (BPN)" userId="fda1c8c2-7c9a-4f3d-a4dd-ecf3ddc4e572" providerId="ADAL" clId="{EBBF4231-2D93-48B6-91AA-22FA10456188}" dt="2023-01-30T12:35:02.059" v="636" actId="478"/>
          <ac:cxnSpMkLst>
            <pc:docMk/>
            <pc:sldMk cId="4013452561" sldId="256"/>
            <ac:cxnSpMk id="83" creationId="{276AD989-8DBB-441B-A44C-F928ED9CBF96}"/>
          </ac:cxnSpMkLst>
        </pc:cxnChg>
        <pc:cxnChg chg="add mod">
          <ac:chgData name="BOUREZ Rudy (BPN)" userId="fda1c8c2-7c9a-4f3d-a4dd-ecf3ddc4e572" providerId="ADAL" clId="{EBBF4231-2D93-48B6-91AA-22FA10456188}" dt="2023-01-30T14:27:05.752" v="1397" actId="14100"/>
          <ac:cxnSpMkLst>
            <pc:docMk/>
            <pc:sldMk cId="4013452561" sldId="256"/>
            <ac:cxnSpMk id="85" creationId="{A1E80D68-6C25-434A-95EE-45A3A022A6F5}"/>
          </ac:cxnSpMkLst>
        </pc:cxnChg>
        <pc:cxnChg chg="add del mod">
          <ac:chgData name="BOUREZ Rudy (BPN)" userId="fda1c8c2-7c9a-4f3d-a4dd-ecf3ddc4e572" providerId="ADAL" clId="{EBBF4231-2D93-48B6-91AA-22FA10456188}" dt="2023-01-30T12:36:49.272" v="684" actId="478"/>
          <ac:cxnSpMkLst>
            <pc:docMk/>
            <pc:sldMk cId="4013452561" sldId="256"/>
            <ac:cxnSpMk id="94" creationId="{E2B1BE31-C7BC-4BEA-8729-6EAE820FE78E}"/>
          </ac:cxnSpMkLst>
        </pc:cxnChg>
        <pc:cxnChg chg="add del mod">
          <ac:chgData name="BOUREZ Rudy (BPN)" userId="fda1c8c2-7c9a-4f3d-a4dd-ecf3ddc4e572" providerId="ADAL" clId="{EBBF4231-2D93-48B6-91AA-22FA10456188}" dt="2023-01-30T12:39:32.007" v="793" actId="478"/>
          <ac:cxnSpMkLst>
            <pc:docMk/>
            <pc:sldMk cId="4013452561" sldId="256"/>
            <ac:cxnSpMk id="98" creationId="{0162FB6B-2AFE-4E66-9C47-57C9ED113E38}"/>
          </ac:cxnSpMkLst>
        </pc:cxnChg>
        <pc:cxnChg chg="add mod">
          <ac:chgData name="BOUREZ Rudy (BPN)" userId="fda1c8c2-7c9a-4f3d-a4dd-ecf3ddc4e572" providerId="ADAL" clId="{EBBF4231-2D93-48B6-91AA-22FA10456188}" dt="2023-01-30T13:35:52.981" v="1396" actId="1037"/>
          <ac:cxnSpMkLst>
            <pc:docMk/>
            <pc:sldMk cId="4013452561" sldId="256"/>
            <ac:cxnSpMk id="106" creationId="{21AA50BC-D368-4D28-A59A-7D39DF35C388}"/>
          </ac:cxnSpMkLst>
        </pc:cxnChg>
        <pc:cxnChg chg="add mod">
          <ac:chgData name="BOUREZ Rudy (BPN)" userId="fda1c8c2-7c9a-4f3d-a4dd-ecf3ddc4e572" providerId="ADAL" clId="{EBBF4231-2D93-48B6-91AA-22FA10456188}" dt="2023-01-30T14:27:28.426" v="1400" actId="14100"/>
          <ac:cxnSpMkLst>
            <pc:docMk/>
            <pc:sldMk cId="4013452561" sldId="256"/>
            <ac:cxnSpMk id="114" creationId="{227D8204-4FB7-4244-9B92-45F121968DDB}"/>
          </ac:cxnSpMkLst>
        </pc:cxnChg>
        <pc:cxnChg chg="add mod">
          <ac:chgData name="BOUREZ Rudy (BPN)" userId="fda1c8c2-7c9a-4f3d-a4dd-ecf3ddc4e572" providerId="ADAL" clId="{EBBF4231-2D93-48B6-91AA-22FA10456188}" dt="2023-01-30T13:18:45.470" v="1274" actId="1076"/>
          <ac:cxnSpMkLst>
            <pc:docMk/>
            <pc:sldMk cId="4013452561" sldId="256"/>
            <ac:cxnSpMk id="117" creationId="{BB39E449-9932-46B9-BF9A-C5200EE6E391}"/>
          </ac:cxnSpMkLst>
        </pc:cxnChg>
        <pc:cxnChg chg="add mod">
          <ac:chgData name="BOUREZ Rudy (BPN)" userId="fda1c8c2-7c9a-4f3d-a4dd-ecf3ddc4e572" providerId="ADAL" clId="{EBBF4231-2D93-48B6-91AA-22FA10456188}" dt="2023-01-30T12:42:17.513" v="888" actId="571"/>
          <ac:cxnSpMkLst>
            <pc:docMk/>
            <pc:sldMk cId="4013452561" sldId="256"/>
            <ac:cxnSpMk id="122" creationId="{829F39ED-C1B4-4752-A1C1-076E5B4FBD99}"/>
          </ac:cxnSpMkLst>
        </pc:cxnChg>
        <pc:cxnChg chg="add mod">
          <ac:chgData name="BOUREZ Rudy (BPN)" userId="fda1c8c2-7c9a-4f3d-a4dd-ecf3ddc4e572" providerId="ADAL" clId="{EBBF4231-2D93-48B6-91AA-22FA10456188}" dt="2023-01-30T12:42:17.513" v="888" actId="571"/>
          <ac:cxnSpMkLst>
            <pc:docMk/>
            <pc:sldMk cId="4013452561" sldId="256"/>
            <ac:cxnSpMk id="124" creationId="{1CF12DA0-7E85-4608-A075-FA43AC2F09CC}"/>
          </ac:cxnSpMkLst>
        </pc:cxnChg>
        <pc:cxnChg chg="add mod">
          <ac:chgData name="BOUREZ Rudy (BPN)" userId="fda1c8c2-7c9a-4f3d-a4dd-ecf3ddc4e572" providerId="ADAL" clId="{EBBF4231-2D93-48B6-91AA-22FA10456188}" dt="2023-01-30T12:42:17.513" v="888" actId="571"/>
          <ac:cxnSpMkLst>
            <pc:docMk/>
            <pc:sldMk cId="4013452561" sldId="256"/>
            <ac:cxnSpMk id="126" creationId="{40E9CEA9-B5AB-40D6-AFE8-C24D9BB8BF39}"/>
          </ac:cxnSpMkLst>
        </pc:cxnChg>
        <pc:cxnChg chg="add">
          <ac:chgData name="BOUREZ Rudy (BPN)" userId="fda1c8c2-7c9a-4f3d-a4dd-ecf3ddc4e572" providerId="ADAL" clId="{EBBF4231-2D93-48B6-91AA-22FA10456188}" dt="2023-01-30T13:28:31.134" v="1327" actId="11529"/>
          <ac:cxnSpMkLst>
            <pc:docMk/>
            <pc:sldMk cId="4013452561" sldId="256"/>
            <ac:cxnSpMk id="247" creationId="{B5921F57-263D-4EF1-AD16-CAC1C56F795F}"/>
          </ac:cxnSpMkLst>
        </pc:cxnChg>
        <pc:cxnChg chg="add mod">
          <ac:chgData name="BOUREZ Rudy (BPN)" userId="fda1c8c2-7c9a-4f3d-a4dd-ecf3ddc4e572" providerId="ADAL" clId="{EBBF4231-2D93-48B6-91AA-22FA10456188}" dt="2023-01-30T13:29:50.780" v="1332" actId="13822"/>
          <ac:cxnSpMkLst>
            <pc:docMk/>
            <pc:sldMk cId="4013452561" sldId="256"/>
            <ac:cxnSpMk id="249" creationId="{928B4676-66AD-4299-9366-CC07EFDDBB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1D9D1-983F-492A-8BDC-AED7C5A83818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B825-1688-41E5-B4AF-671759761A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28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8B825-1688-41E5-B4AF-671759761A4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1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749CB-1E79-4577-A1C6-B527324CE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FE4F11-5BA8-4F2E-9E50-98C9DEE79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328B1-C5C2-4E55-8114-BFC051A7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E289E-D195-4389-B02E-0BA533ED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E4917-BE02-4B32-854E-57C75D5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10A09-9702-4D05-AC18-2912B16A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21A360-2593-42BE-A6D3-0A0C099D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BB791-94F1-460C-ACED-FC2F6437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F027C-CF90-4573-8AA4-5A75CD08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76835-3655-41C8-98AF-9DAA321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3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BD13D2-9044-438B-A319-E191CE88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DED57D-9A28-49B4-9304-CB1BEDFF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B2247-7C27-4EC4-AB30-40B22287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E398B-D101-4AE7-9CC7-FC1E619B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7FFD4-97FF-4C2F-952F-21A978E1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3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759DF-DAF7-439B-ABFA-593F8C13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62571-E858-4AB0-8B14-A25A3B89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E3DBC-4489-409F-8897-AFD74918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4EB7F0-FE56-46B4-8990-D713C644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3A1CE-9CCC-44DA-8111-49EDC4D7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32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CB226-3B82-42FE-84DE-B179D3E4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5DF5B-D7B5-48FD-BF34-F2F2F1E3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CC4D4-E9D0-4A3E-94F5-5029DB7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0E537-ED29-4AE4-9564-92B3D840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75584-DE6B-475C-9593-1892CF10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76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464F9-012D-48C8-B9BF-4F0BC416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329DC-23D3-41EF-8A91-7D15C67AB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E55E4F-84A3-44EE-923B-73E704DE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702F3-8853-4B24-B8C8-81A1DE0D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96F0A0-3622-48B1-B8FF-0DF28CF5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E98435-E56F-4F21-B8F2-C891D3FB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EBBAB-F819-4809-9B27-C4979B1A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C1DB35-5F14-4005-9953-2B15FB42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789981-7385-482C-B30D-208354B73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F38FF7-C424-4DA1-A8C1-44442031F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465737-5967-409B-A734-92AAB1F2C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C14F47-D66C-4804-A5CD-53AEA090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45D7DD-EE8C-43A8-8C0B-54E47680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F8369F-2697-4146-BAF5-0E72B826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2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33AD4-E502-44BF-B8EC-17129C0B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26287E-1189-487C-A087-3E86D2FD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EB3DE3-ECE4-49D0-8333-339E6C58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E8BC72-A9BF-46C0-8325-0D11F637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40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1A6890-77EB-4AD5-AA15-40BD604D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94E357-2BE8-4C39-A5BF-0063F66C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C75FDE-3CFE-439E-B72B-338C36C7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2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9CA5C-4A6B-4FA9-A1A4-EB285681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A8439-EDC0-4964-B397-B622B6BF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357CB4-C436-42CB-B983-18B1C953C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11758-8C8F-4BF5-A257-2AE73137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C2AB96-E214-46B4-A555-126BB2E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755279-DE84-4A25-8C1D-6919FBF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21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05343-3ECF-474B-B37C-0EE8B66D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7F265A-722C-446D-969D-7C3364859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B9BED6-A6D0-4F25-AE08-8A23A7BF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39419B-1F77-482B-BE53-B4C3671B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CDBF20-E3CE-4019-8950-654C7E17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4044AC-21AA-4932-B753-CBA4D5B3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1083FE-DB04-4540-BA18-30769572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627E5-C346-4D47-B190-67EB5241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8C4B11-E26E-414E-B919-D7DF41CF7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7253-C03A-484D-804E-3B4EC532CE14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1319E-CDF8-4AAB-877B-40A3A699A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43DF1-DC3E-4D94-9A37-E536B8AB0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7A8-66CC-4ABA-ACCC-1450953DE8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5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4F4C991F-3BC9-4D72-A52E-0313CA07D78D}"/>
              </a:ext>
            </a:extLst>
          </p:cNvPr>
          <p:cNvSpPr/>
          <p:nvPr/>
        </p:nvSpPr>
        <p:spPr>
          <a:xfrm>
            <a:off x="9606915" y="-13025"/>
            <a:ext cx="2618342" cy="687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9B38F0F-DC47-4104-AEDB-CB933B6DDC0E}"/>
              </a:ext>
            </a:extLst>
          </p:cNvPr>
          <p:cNvSpPr/>
          <p:nvPr/>
        </p:nvSpPr>
        <p:spPr>
          <a:xfrm>
            <a:off x="7045" y="-6513"/>
            <a:ext cx="2008363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898EF73F-5FB4-4A03-80C7-33FA631D00E8}"/>
              </a:ext>
            </a:extLst>
          </p:cNvPr>
          <p:cNvSpPr/>
          <p:nvPr/>
        </p:nvSpPr>
        <p:spPr>
          <a:xfrm>
            <a:off x="7296293" y="362591"/>
            <a:ext cx="2166650" cy="649995"/>
          </a:xfrm>
          <a:prstGeom prst="hexag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Administrateur</a:t>
            </a:r>
          </a:p>
        </p:txBody>
      </p:sp>
      <p:sp>
        <p:nvSpPr>
          <p:cNvPr id="5" name="Cylindre 4">
            <a:extLst>
              <a:ext uri="{FF2B5EF4-FFF2-40B4-BE49-F238E27FC236}">
                <a16:creationId xmlns:a16="http://schemas.microsoft.com/office/drawing/2014/main" id="{5227A68D-811D-408E-ADBA-8FA66FCF7ABC}"/>
              </a:ext>
            </a:extLst>
          </p:cNvPr>
          <p:cNvSpPr/>
          <p:nvPr/>
        </p:nvSpPr>
        <p:spPr>
          <a:xfrm>
            <a:off x="9817616" y="613850"/>
            <a:ext cx="815248" cy="1090670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7BC2B0A-3DAC-489B-A831-BD57BE5F3C3C}"/>
              </a:ext>
            </a:extLst>
          </p:cNvPr>
          <p:cNvSpPr/>
          <p:nvPr/>
        </p:nvSpPr>
        <p:spPr>
          <a:xfrm>
            <a:off x="6544645" y="1567651"/>
            <a:ext cx="1828800" cy="649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Gestion utilisateurs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44DB293-43B7-4E49-A813-4C135831EF8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459045" y="1020197"/>
            <a:ext cx="12744" cy="547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5958B-7C81-498C-B5AF-D6028C1BAE80}"/>
              </a:ext>
            </a:extLst>
          </p:cNvPr>
          <p:cNvSpPr/>
          <p:nvPr/>
        </p:nvSpPr>
        <p:spPr>
          <a:xfrm>
            <a:off x="4251644" y="1857208"/>
            <a:ext cx="1288973" cy="484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FE0DE4D3-9C4E-47E0-99CD-ED5B757F6E6B}"/>
              </a:ext>
            </a:extLst>
          </p:cNvPr>
          <p:cNvSpPr/>
          <p:nvPr/>
        </p:nvSpPr>
        <p:spPr>
          <a:xfrm>
            <a:off x="2634545" y="357177"/>
            <a:ext cx="2166650" cy="649995"/>
          </a:xfrm>
          <a:prstGeom prst="hexagon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Collaborateurs</a:t>
            </a:r>
          </a:p>
        </p:txBody>
      </p:sp>
      <p:sp>
        <p:nvSpPr>
          <p:cNvPr id="16" name="Hexagone 15">
            <a:extLst>
              <a:ext uri="{FF2B5EF4-FFF2-40B4-BE49-F238E27FC236}">
                <a16:creationId xmlns:a16="http://schemas.microsoft.com/office/drawing/2014/main" id="{5D08CB11-4E66-483E-B3AD-D64EDC369536}"/>
              </a:ext>
            </a:extLst>
          </p:cNvPr>
          <p:cNvSpPr/>
          <p:nvPr/>
        </p:nvSpPr>
        <p:spPr>
          <a:xfrm>
            <a:off x="4985671" y="368192"/>
            <a:ext cx="2166650" cy="649995"/>
          </a:xfrm>
          <a:prstGeom prst="hexagon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Managers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CC151BEB-4C19-414D-9737-18E4DD626452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6200000" flipH="1">
            <a:off x="4342395" y="1303472"/>
            <a:ext cx="850036" cy="25743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B0CB941A-F867-461C-B88A-037E6F3139B4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rot="5400000">
            <a:off x="4602641" y="1311678"/>
            <a:ext cx="839021" cy="2520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1BD067E-24F1-4934-BB0A-74F4CCC2EFF1}"/>
              </a:ext>
            </a:extLst>
          </p:cNvPr>
          <p:cNvSpPr/>
          <p:nvPr/>
        </p:nvSpPr>
        <p:spPr>
          <a:xfrm>
            <a:off x="2372779" y="3156048"/>
            <a:ext cx="1478096" cy="484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Plafonds à réaffecter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19045-903C-4E96-B14D-8C1FEC9167ED}"/>
              </a:ext>
            </a:extLst>
          </p:cNvPr>
          <p:cNvSpPr/>
          <p:nvPr/>
        </p:nvSpPr>
        <p:spPr>
          <a:xfrm>
            <a:off x="6217769" y="3156049"/>
            <a:ext cx="1288973" cy="484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Pilotage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3D635D1-F239-4EBE-B966-CC1496F9E116}"/>
              </a:ext>
            </a:extLst>
          </p:cNvPr>
          <p:cNvCxnSpPr>
            <a:stCxn id="14" idx="2"/>
            <a:endCxn id="29" idx="0"/>
          </p:cNvCxnSpPr>
          <p:nvPr/>
        </p:nvCxnSpPr>
        <p:spPr>
          <a:xfrm rot="16200000" flipH="1">
            <a:off x="5472144" y="1765936"/>
            <a:ext cx="814099" cy="196612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A0926FA0-8FFC-474C-95B3-F2B7F91EB3B7}"/>
              </a:ext>
            </a:extLst>
          </p:cNvPr>
          <p:cNvCxnSpPr>
            <a:cxnSpLocks/>
            <a:stCxn id="29" idx="2"/>
            <a:endCxn id="5" idx="2"/>
          </p:cNvCxnSpPr>
          <p:nvPr/>
        </p:nvCxnSpPr>
        <p:spPr>
          <a:xfrm rot="5400000" flipH="1" flipV="1">
            <a:off x="7099133" y="922308"/>
            <a:ext cx="2481606" cy="2955360"/>
          </a:xfrm>
          <a:prstGeom prst="bentConnector4">
            <a:avLst>
              <a:gd name="adj1" fmla="val -9212"/>
              <a:gd name="adj2" fmla="val 6090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re 33">
            <a:extLst>
              <a:ext uri="{FF2B5EF4-FFF2-40B4-BE49-F238E27FC236}">
                <a16:creationId xmlns:a16="http://schemas.microsoft.com/office/drawing/2014/main" id="{4E491C4C-773A-4F34-8742-9EEAF201C1D0}"/>
              </a:ext>
            </a:extLst>
          </p:cNvPr>
          <p:cNvSpPr/>
          <p:nvPr/>
        </p:nvSpPr>
        <p:spPr>
          <a:xfrm>
            <a:off x="9824969" y="2119567"/>
            <a:ext cx="815248" cy="1090670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36F090B-3D70-4049-8C3A-7304BEEA274E}"/>
              </a:ext>
            </a:extLst>
          </p:cNvPr>
          <p:cNvCxnSpPr>
            <a:cxnSpLocks/>
            <a:stCxn id="29" idx="2"/>
            <a:endCxn id="34" idx="2"/>
          </p:cNvCxnSpPr>
          <p:nvPr/>
        </p:nvCxnSpPr>
        <p:spPr>
          <a:xfrm rot="5400000" flipH="1" flipV="1">
            <a:off x="7855667" y="1671490"/>
            <a:ext cx="975889" cy="2962713"/>
          </a:xfrm>
          <a:prstGeom prst="bentConnector4">
            <a:avLst>
              <a:gd name="adj1" fmla="val -23425"/>
              <a:gd name="adj2" fmla="val 6087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ulle narrative : rectangle à coins arrondis 40">
            <a:extLst>
              <a:ext uri="{FF2B5EF4-FFF2-40B4-BE49-F238E27FC236}">
                <a16:creationId xmlns:a16="http://schemas.microsoft.com/office/drawing/2014/main" id="{291936B9-0BD9-4799-A1CC-BC35D1F69ED9}"/>
              </a:ext>
            </a:extLst>
          </p:cNvPr>
          <p:cNvSpPr/>
          <p:nvPr/>
        </p:nvSpPr>
        <p:spPr>
          <a:xfrm>
            <a:off x="10841294" y="2349340"/>
            <a:ext cx="1288973" cy="639904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Actions utilisateurs</a:t>
            </a: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E8AFA5C-C1D0-4748-8664-15B567CE3E7D}"/>
              </a:ext>
            </a:extLst>
          </p:cNvPr>
          <p:cNvSpPr/>
          <p:nvPr/>
        </p:nvSpPr>
        <p:spPr>
          <a:xfrm>
            <a:off x="10738544" y="816031"/>
            <a:ext cx="1355994" cy="639904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Utilisateurs</a:t>
            </a:r>
          </a:p>
        </p:txBody>
      </p: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F9D1C043-8DC8-473F-9DF5-57AE4B170A95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rot="5400000">
            <a:off x="3596930" y="1856847"/>
            <a:ext cx="814098" cy="17843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ylindre 44">
            <a:extLst>
              <a:ext uri="{FF2B5EF4-FFF2-40B4-BE49-F238E27FC236}">
                <a16:creationId xmlns:a16="http://schemas.microsoft.com/office/drawing/2014/main" id="{11D64EB4-BD67-49B8-8E3B-CBBCE9D949FA}"/>
              </a:ext>
            </a:extLst>
          </p:cNvPr>
          <p:cNvSpPr/>
          <p:nvPr/>
        </p:nvSpPr>
        <p:spPr>
          <a:xfrm>
            <a:off x="9873691" y="4985398"/>
            <a:ext cx="815248" cy="1090670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68DA33D-CC54-43CD-86D1-8A98F87D6844}"/>
              </a:ext>
            </a:extLst>
          </p:cNvPr>
          <p:cNvCxnSpPr>
            <a:cxnSpLocks/>
            <a:stCxn id="28" idx="2"/>
            <a:endCxn id="45" idx="2"/>
          </p:cNvCxnSpPr>
          <p:nvPr/>
        </p:nvCxnSpPr>
        <p:spPr>
          <a:xfrm rot="16200000" flipH="1">
            <a:off x="5547788" y="1204829"/>
            <a:ext cx="1889943" cy="67618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4E6D7D8-7499-45FC-A0A0-00385C98A400}"/>
              </a:ext>
            </a:extLst>
          </p:cNvPr>
          <p:cNvSpPr txBox="1"/>
          <p:nvPr/>
        </p:nvSpPr>
        <p:spPr>
          <a:xfrm>
            <a:off x="2991569" y="3802637"/>
            <a:ext cx="1589368" cy="36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Réaffectation?</a:t>
            </a:r>
          </a:p>
        </p:txBody>
      </p:sp>
      <p:sp>
        <p:nvSpPr>
          <p:cNvPr id="49" name="Bulle narrative : rectangle à coins arrondis 48">
            <a:extLst>
              <a:ext uri="{FF2B5EF4-FFF2-40B4-BE49-F238E27FC236}">
                <a16:creationId xmlns:a16="http://schemas.microsoft.com/office/drawing/2014/main" id="{177897BE-92E4-4485-B7D5-C12E6A926533}"/>
              </a:ext>
            </a:extLst>
          </p:cNvPr>
          <p:cNvSpPr/>
          <p:nvPr/>
        </p:nvSpPr>
        <p:spPr>
          <a:xfrm>
            <a:off x="10879733" y="5210781"/>
            <a:ext cx="1288973" cy="639904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Clients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25350B-EC65-4B8E-99A7-2A8D9E0EECA2}"/>
              </a:ext>
            </a:extLst>
          </p:cNvPr>
          <p:cNvSpPr/>
          <p:nvPr/>
        </p:nvSpPr>
        <p:spPr>
          <a:xfrm>
            <a:off x="4175892" y="3125610"/>
            <a:ext cx="1478096" cy="484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Informations client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E5537B25-8DD4-4E95-9BC1-25D6694A52D8}"/>
              </a:ext>
            </a:extLst>
          </p:cNvPr>
          <p:cNvCxnSpPr>
            <a:stCxn id="14" idx="2"/>
            <a:endCxn id="50" idx="0"/>
          </p:cNvCxnSpPr>
          <p:nvPr/>
        </p:nvCxnSpPr>
        <p:spPr>
          <a:xfrm rot="16200000" flipH="1">
            <a:off x="4513705" y="2724375"/>
            <a:ext cx="783660" cy="188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ylindre 61">
            <a:extLst>
              <a:ext uri="{FF2B5EF4-FFF2-40B4-BE49-F238E27FC236}">
                <a16:creationId xmlns:a16="http://schemas.microsoft.com/office/drawing/2014/main" id="{BC6CC9FE-BC9F-43EB-B8C7-BD5EB8CCD59C}"/>
              </a:ext>
            </a:extLst>
          </p:cNvPr>
          <p:cNvSpPr/>
          <p:nvPr/>
        </p:nvSpPr>
        <p:spPr>
          <a:xfrm>
            <a:off x="603534" y="655469"/>
            <a:ext cx="815248" cy="1014473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11D6BA4-214D-4194-A1BA-C6A1DDBE0D30}"/>
              </a:ext>
            </a:extLst>
          </p:cNvPr>
          <p:cNvSpPr txBox="1"/>
          <p:nvPr/>
        </p:nvSpPr>
        <p:spPr>
          <a:xfrm>
            <a:off x="319852" y="238021"/>
            <a:ext cx="13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BB67F5B-C71E-4CE6-8AD9-F0D9A5C9BEC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011158" y="1669942"/>
            <a:ext cx="0" cy="30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E24B0985-F498-477A-BE92-0FA125D0896F}"/>
              </a:ext>
            </a:extLst>
          </p:cNvPr>
          <p:cNvSpPr txBox="1"/>
          <p:nvPr/>
        </p:nvSpPr>
        <p:spPr>
          <a:xfrm>
            <a:off x="272335" y="1920573"/>
            <a:ext cx="160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Entraînement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A17AB17-A044-4E00-A3CA-285B979BDD07}"/>
              </a:ext>
            </a:extLst>
          </p:cNvPr>
          <p:cNvCxnSpPr>
            <a:cxnSpLocks/>
          </p:cNvCxnSpPr>
          <p:nvPr/>
        </p:nvCxnSpPr>
        <p:spPr>
          <a:xfrm>
            <a:off x="1022286" y="2249118"/>
            <a:ext cx="0" cy="50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BE7D176A-AD1C-4226-A094-06E60E682882}"/>
              </a:ext>
            </a:extLst>
          </p:cNvPr>
          <p:cNvSpPr txBox="1"/>
          <p:nvPr/>
        </p:nvSpPr>
        <p:spPr>
          <a:xfrm>
            <a:off x="261896" y="2750084"/>
            <a:ext cx="16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Sauvegarde en pickle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5A0C0CFC-8991-4D4D-9895-A71BBC2DA345}"/>
              </a:ext>
            </a:extLst>
          </p:cNvPr>
          <p:cNvCxnSpPr>
            <a:cxnSpLocks/>
            <a:stCxn id="253" idx="4"/>
            <a:endCxn id="254" idx="0"/>
          </p:cNvCxnSpPr>
          <p:nvPr/>
        </p:nvCxnSpPr>
        <p:spPr>
          <a:xfrm flipH="1">
            <a:off x="1017100" y="3349026"/>
            <a:ext cx="11897" cy="6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9A5F9214-849D-465D-B696-D3AEA0136D47}"/>
              </a:ext>
            </a:extLst>
          </p:cNvPr>
          <p:cNvSpPr txBox="1"/>
          <p:nvPr/>
        </p:nvSpPr>
        <p:spPr>
          <a:xfrm>
            <a:off x="99504" y="4006375"/>
            <a:ext cx="193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Réception des données</a:t>
            </a:r>
          </a:p>
        </p:txBody>
      </p: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A1E80D68-6C25-434A-95EE-45A3A022A6F5}"/>
              </a:ext>
            </a:extLst>
          </p:cNvPr>
          <p:cNvCxnSpPr>
            <a:cxnSpLocks/>
            <a:stCxn id="45" idx="3"/>
            <a:endCxn id="74" idx="3"/>
          </p:cNvCxnSpPr>
          <p:nvPr/>
        </p:nvCxnSpPr>
        <p:spPr>
          <a:xfrm rot="5400000" flipH="1">
            <a:off x="5283306" y="1078060"/>
            <a:ext cx="1746527" cy="8249491"/>
          </a:xfrm>
          <a:prstGeom prst="bentConnector4">
            <a:avLst>
              <a:gd name="adj1" fmla="val -13089"/>
              <a:gd name="adj2" fmla="val 88528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1E45E8A5-2B29-4C45-97BE-2A112C99412B}"/>
              </a:ext>
            </a:extLst>
          </p:cNvPr>
          <p:cNvSpPr txBox="1"/>
          <p:nvPr/>
        </p:nvSpPr>
        <p:spPr>
          <a:xfrm>
            <a:off x="3341703" y="5657672"/>
            <a:ext cx="146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Réception des données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A95A60C3-03A7-4AFE-BCD5-DCC7B06A5821}"/>
              </a:ext>
            </a:extLst>
          </p:cNvPr>
          <p:cNvSpPr txBox="1"/>
          <p:nvPr/>
        </p:nvSpPr>
        <p:spPr>
          <a:xfrm>
            <a:off x="373320" y="5461009"/>
            <a:ext cx="129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Prédictions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21AA50BC-D368-4D28-A59A-7D39DF35C388}"/>
              </a:ext>
            </a:extLst>
          </p:cNvPr>
          <p:cNvCxnSpPr>
            <a:cxnSpLocks/>
            <a:stCxn id="254" idx="4"/>
            <a:endCxn id="105" idx="0"/>
          </p:cNvCxnSpPr>
          <p:nvPr/>
        </p:nvCxnSpPr>
        <p:spPr>
          <a:xfrm>
            <a:off x="1017100" y="4644194"/>
            <a:ext cx="4182" cy="81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227D8204-4FB7-4244-9B92-45F121968DDB}"/>
              </a:ext>
            </a:extLst>
          </p:cNvPr>
          <p:cNvCxnSpPr>
            <a:cxnSpLocks/>
            <a:stCxn id="105" idx="3"/>
            <a:endCxn id="28" idx="1"/>
          </p:cNvCxnSpPr>
          <p:nvPr/>
        </p:nvCxnSpPr>
        <p:spPr>
          <a:xfrm flipV="1">
            <a:off x="1669244" y="3398419"/>
            <a:ext cx="703535" cy="2247256"/>
          </a:xfrm>
          <a:prstGeom prst="bentConnector3">
            <a:avLst>
              <a:gd name="adj1" fmla="val 82885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1A50F1CA-1BB1-45A0-9B18-380D5DDCBC39}"/>
              </a:ext>
            </a:extLst>
          </p:cNvPr>
          <p:cNvSpPr txBox="1"/>
          <p:nvPr/>
        </p:nvSpPr>
        <p:spPr>
          <a:xfrm>
            <a:off x="1451288" y="5702248"/>
            <a:ext cx="12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Retour des données</a:t>
            </a:r>
          </a:p>
        </p:txBody>
      </p: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BB39E449-9932-46B9-BF9A-C5200EE6E391}"/>
              </a:ext>
            </a:extLst>
          </p:cNvPr>
          <p:cNvCxnSpPr>
            <a:cxnSpLocks/>
            <a:stCxn id="50" idx="2"/>
            <a:endCxn id="45" idx="2"/>
          </p:cNvCxnSpPr>
          <p:nvPr/>
        </p:nvCxnSpPr>
        <p:spPr>
          <a:xfrm rot="16200000" flipH="1">
            <a:off x="6434125" y="2091166"/>
            <a:ext cx="1920381" cy="4958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E163B6D9-B444-45F0-947F-BF3F026D864D}"/>
              </a:ext>
            </a:extLst>
          </p:cNvPr>
          <p:cNvSpPr txBox="1"/>
          <p:nvPr/>
        </p:nvSpPr>
        <p:spPr>
          <a:xfrm>
            <a:off x="1879207" y="1573892"/>
            <a:ext cx="26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Communication interne</a:t>
            </a:r>
          </a:p>
        </p:txBody>
      </p:sp>
      <p:sp>
        <p:nvSpPr>
          <p:cNvPr id="206" name="Flèche : angle droit 205">
            <a:extLst>
              <a:ext uri="{FF2B5EF4-FFF2-40B4-BE49-F238E27FC236}">
                <a16:creationId xmlns:a16="http://schemas.microsoft.com/office/drawing/2014/main" id="{1C6A1005-C813-4F2F-B848-2CEC7DE76634}"/>
              </a:ext>
            </a:extLst>
          </p:cNvPr>
          <p:cNvSpPr/>
          <p:nvPr/>
        </p:nvSpPr>
        <p:spPr>
          <a:xfrm>
            <a:off x="1996840" y="1000524"/>
            <a:ext cx="1829786" cy="580073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CABD32FE-BB2D-4E41-ACDD-29CAFFAC8EA3}"/>
              </a:ext>
            </a:extLst>
          </p:cNvPr>
          <p:cNvSpPr txBox="1"/>
          <p:nvPr/>
        </p:nvSpPr>
        <p:spPr>
          <a:xfrm>
            <a:off x="10414095" y="6304003"/>
            <a:ext cx="116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 END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DF0AF5C-17A9-4AC4-B4D4-9CBCFECE7D2D}"/>
              </a:ext>
            </a:extLst>
          </p:cNvPr>
          <p:cNvSpPr txBox="1"/>
          <p:nvPr/>
        </p:nvSpPr>
        <p:spPr>
          <a:xfrm>
            <a:off x="5148171" y="6514745"/>
            <a:ext cx="157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FRONT END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2B2902D2-3FBA-4014-BF1E-56BBCD7A9AA5}"/>
              </a:ext>
            </a:extLst>
          </p:cNvPr>
          <p:cNvSpPr txBox="1"/>
          <p:nvPr/>
        </p:nvSpPr>
        <p:spPr>
          <a:xfrm>
            <a:off x="402247" y="6321071"/>
            <a:ext cx="15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API MODELE</a:t>
            </a:r>
          </a:p>
        </p:txBody>
      </p:sp>
      <p:sp>
        <p:nvSpPr>
          <p:cNvPr id="236" name="Cylindre 235">
            <a:extLst>
              <a:ext uri="{FF2B5EF4-FFF2-40B4-BE49-F238E27FC236}">
                <a16:creationId xmlns:a16="http://schemas.microsoft.com/office/drawing/2014/main" id="{46EA0418-40D6-4770-BE6E-FA892EAF9B48}"/>
              </a:ext>
            </a:extLst>
          </p:cNvPr>
          <p:cNvSpPr/>
          <p:nvPr/>
        </p:nvSpPr>
        <p:spPr>
          <a:xfrm>
            <a:off x="9856212" y="3553802"/>
            <a:ext cx="815248" cy="1090670"/>
          </a:xfrm>
          <a:prstGeom prst="ca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Bulle narrative : rectangle à coins arrondis 236">
            <a:extLst>
              <a:ext uri="{FF2B5EF4-FFF2-40B4-BE49-F238E27FC236}">
                <a16:creationId xmlns:a16="http://schemas.microsoft.com/office/drawing/2014/main" id="{18B92848-BBD1-4677-9365-9C3DE45F01E0}"/>
              </a:ext>
            </a:extLst>
          </p:cNvPr>
          <p:cNvSpPr/>
          <p:nvPr/>
        </p:nvSpPr>
        <p:spPr>
          <a:xfrm>
            <a:off x="10862254" y="3779185"/>
            <a:ext cx="1288973" cy="639904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Virements</a:t>
            </a:r>
          </a:p>
        </p:txBody>
      </p:sp>
      <p:cxnSp>
        <p:nvCxnSpPr>
          <p:cNvPr id="247" name="Connecteur : en angle 246">
            <a:extLst>
              <a:ext uri="{FF2B5EF4-FFF2-40B4-BE49-F238E27FC236}">
                <a16:creationId xmlns:a16="http://schemas.microsoft.com/office/drawing/2014/main" id="{B5921F57-263D-4EF1-AD16-CAC1C56F795F}"/>
              </a:ext>
            </a:extLst>
          </p:cNvPr>
          <p:cNvCxnSpPr>
            <a:stCxn id="50" idx="2"/>
            <a:endCxn id="236" idx="2"/>
          </p:cNvCxnSpPr>
          <p:nvPr/>
        </p:nvCxnSpPr>
        <p:spPr>
          <a:xfrm rot="16200000" flipH="1">
            <a:off x="7141184" y="1384108"/>
            <a:ext cx="488785" cy="4941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 : en angle 248">
            <a:extLst>
              <a:ext uri="{FF2B5EF4-FFF2-40B4-BE49-F238E27FC236}">
                <a16:creationId xmlns:a16="http://schemas.microsoft.com/office/drawing/2014/main" id="{928B4676-66AD-4299-9366-CC07EFDDBBC6}"/>
              </a:ext>
            </a:extLst>
          </p:cNvPr>
          <p:cNvCxnSpPr>
            <a:cxnSpLocks/>
            <a:stCxn id="7" idx="6"/>
            <a:endCxn id="5" idx="3"/>
          </p:cNvCxnSpPr>
          <p:nvPr/>
        </p:nvCxnSpPr>
        <p:spPr>
          <a:xfrm flipV="1">
            <a:off x="8373445" y="1704520"/>
            <a:ext cx="1851795" cy="18812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Ellipse 251">
            <a:extLst>
              <a:ext uri="{FF2B5EF4-FFF2-40B4-BE49-F238E27FC236}">
                <a16:creationId xmlns:a16="http://schemas.microsoft.com/office/drawing/2014/main" id="{09D4CCE8-723A-4A2A-90A2-BDC7030296D2}"/>
              </a:ext>
            </a:extLst>
          </p:cNvPr>
          <p:cNvSpPr/>
          <p:nvPr/>
        </p:nvSpPr>
        <p:spPr>
          <a:xfrm>
            <a:off x="212841" y="1956648"/>
            <a:ext cx="1604565" cy="337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Ellipse 252">
            <a:extLst>
              <a:ext uri="{FF2B5EF4-FFF2-40B4-BE49-F238E27FC236}">
                <a16:creationId xmlns:a16="http://schemas.microsoft.com/office/drawing/2014/main" id="{1B733E0E-C42F-4AA1-B85A-D3B4AC5BB208}"/>
              </a:ext>
            </a:extLst>
          </p:cNvPr>
          <p:cNvSpPr/>
          <p:nvPr/>
        </p:nvSpPr>
        <p:spPr>
          <a:xfrm>
            <a:off x="111473" y="2694457"/>
            <a:ext cx="1835047" cy="6545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344CE0EF-9D65-4693-BBB5-9588277982D3}"/>
              </a:ext>
            </a:extLst>
          </p:cNvPr>
          <p:cNvSpPr/>
          <p:nvPr/>
        </p:nvSpPr>
        <p:spPr>
          <a:xfrm>
            <a:off x="137941" y="3956982"/>
            <a:ext cx="1758317" cy="6872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3D558871-0C93-4399-8891-FFDAC0ADEDBF}"/>
              </a:ext>
            </a:extLst>
          </p:cNvPr>
          <p:cNvSpPr/>
          <p:nvPr/>
        </p:nvSpPr>
        <p:spPr>
          <a:xfrm>
            <a:off x="357179" y="5414142"/>
            <a:ext cx="1273680" cy="485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525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F07E6AA4C9844AE2DD6FDF9DEF98F" ma:contentTypeVersion="11" ma:contentTypeDescription="Crée un document." ma:contentTypeScope="" ma:versionID="5d5c09d09478465b4f0bc5c6b588a964">
  <xsd:schema xmlns:xsd="http://www.w3.org/2001/XMLSchema" xmlns:xs="http://www.w3.org/2001/XMLSchema" xmlns:p="http://schemas.microsoft.com/office/2006/metadata/properties" xmlns:ns2="80dc127f-53d1-4965-8849-fb42fc13ae98" xmlns:ns3="be674629-3cc0-4b99-b402-58bcd385ed1a" targetNamespace="http://schemas.microsoft.com/office/2006/metadata/properties" ma:root="true" ma:fieldsID="b5d5e18c0826d39c3dea5d8da4176b12" ns2:_="" ns3:_="">
    <xsd:import namespace="80dc127f-53d1-4965-8849-fb42fc13ae98"/>
    <xsd:import namespace="be674629-3cc0-4b99-b402-58bcd385ed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c127f-53d1-4965-8849-fb42fc13ae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52eb4dc-0ef3-4aa8-8e03-025dbf6c8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74629-3cc0-4b99-b402-58bcd385ed1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4b063d-4e67-420e-8b24-6c1b7308bcf9}" ma:internalName="TaxCatchAll" ma:showField="CatchAllData" ma:web="be674629-3cc0-4b99-b402-58bcd385ed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48E9DE-80D7-416B-9DB5-8BE4C37C7B28}"/>
</file>

<file path=customXml/itemProps2.xml><?xml version="1.0" encoding="utf-8"?>
<ds:datastoreItem xmlns:ds="http://schemas.openxmlformats.org/officeDocument/2006/customXml" ds:itemID="{7BE22756-C8B9-40D9-A27C-2032854A9CF8}"/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43</Words>
  <Application>Microsoft Office PowerPoint</Application>
  <PresentationFormat>Grand écran</PresentationFormat>
  <Paragraphs>25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BOUREZ Rudy (BPN)</dc:creator>
  <cp:lastModifiedBy>BOUREZ Rudy (BPN)</cp:lastModifiedBy>
  <cp:revision>1</cp:revision>
  <dcterms:created xsi:type="dcterms:W3CDTF">2023-01-30T12:09:40Z</dcterms:created>
  <dcterms:modified xsi:type="dcterms:W3CDTF">2023-01-30T14:27:35Z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a19f0c-bea1-442e-a475-ed109d9ec508_Enabled">
    <vt:lpwstr>true</vt:lpwstr>
  </property>
  <property fmtid="{D5CDD505-2E9C-101B-9397-08002B2CF9AE}" pid="3" name="MSIP_Label_48a19f0c-bea1-442e-a475-ed109d9ec508_SetDate">
    <vt:lpwstr>2023-01-30T12:09:41Z</vt:lpwstr>
  </property>
  <property fmtid="{D5CDD505-2E9C-101B-9397-08002B2CF9AE}" pid="4" name="MSIP_Label_48a19f0c-bea1-442e-a475-ed109d9ec508_Method">
    <vt:lpwstr>Standard</vt:lpwstr>
  </property>
  <property fmtid="{D5CDD505-2E9C-101B-9397-08002B2CF9AE}" pid="5" name="MSIP_Label_48a19f0c-bea1-442e-a475-ed109d9ec508_Name">
    <vt:lpwstr>48a19f0c-bea1-442e-a475-ed109d9ec508</vt:lpwstr>
  </property>
  <property fmtid="{D5CDD505-2E9C-101B-9397-08002B2CF9AE}" pid="6" name="MSIP_Label_48a19f0c-bea1-442e-a475-ed109d9ec508_SiteId">
    <vt:lpwstr>d5bb6d35-8a82-4329-b49a-5030bd6497ab</vt:lpwstr>
  </property>
  <property fmtid="{D5CDD505-2E9C-101B-9397-08002B2CF9AE}" pid="7" name="MSIP_Label_48a19f0c-bea1-442e-a475-ed109d9ec508_ActionId">
    <vt:lpwstr>36698e18-6c4a-4ddb-be55-3de3f656a1a7</vt:lpwstr>
  </property>
  <property fmtid="{D5CDD505-2E9C-101B-9397-08002B2CF9AE}" pid="8" name="MSIP_Label_48a19f0c-bea1-442e-a475-ed109d9ec508_ContentBits">
    <vt:lpwstr>0</vt:lpwstr>
  </property>
</Properties>
</file>