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 Condensed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/W5UNurAojvMOVLB0HCGerhJ3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Condensed-boldItalic.fntdata"/><Relationship Id="rId10" Type="http://schemas.openxmlformats.org/officeDocument/2006/relationships/font" Target="fonts/RobotoCondensed-italic.fntdata"/><Relationship Id="rId12" Type="http://customschemas.google.com/relationships/presentationmetadata" Target="metadata"/><Relationship Id="rId9" Type="http://schemas.openxmlformats.org/officeDocument/2006/relationships/font" Target="fonts/Roboto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424edb5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0424edb5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0424edb504_0_0"/>
          <p:cNvSpPr txBox="1"/>
          <p:nvPr>
            <p:ph type="ctrTitle"/>
          </p:nvPr>
        </p:nvSpPr>
        <p:spPr>
          <a:xfrm>
            <a:off x="311700" y="0"/>
            <a:ext cx="85206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fr">
                <a:solidFill>
                  <a:srgbClr val="FF0000"/>
                </a:solidFill>
              </a:rPr>
              <a:t>Spécifications techniques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g20424edb504_0_0"/>
          <p:cNvSpPr txBox="1"/>
          <p:nvPr/>
        </p:nvSpPr>
        <p:spPr>
          <a:xfrm>
            <a:off x="258900" y="577975"/>
            <a:ext cx="8749800" cy="4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Les spécifications techniques consistent à se poser un ensemble de questions: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</a:pPr>
            <a:r>
              <a:rPr lang="fr">
                <a:latin typeface="Roboto Condensed"/>
                <a:ea typeface="Roboto Condensed"/>
                <a:cs typeface="Roboto Condensed"/>
                <a:sym typeface="Roboto Condensed"/>
              </a:rPr>
              <a:t>Comment est divisée l’application en micro-service?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 Condensed"/>
                <a:ea typeface="Roboto Condensed"/>
                <a:cs typeface="Roboto Condensed"/>
                <a:sym typeface="Roboto Condensed"/>
              </a:rPr>
              <a:t>	Front, IA et Back (gestion micro service avec Docker)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</a:pPr>
            <a:r>
              <a:rPr lang="fr">
                <a:latin typeface="Roboto Condensed"/>
                <a:ea typeface="Roboto Condensed"/>
                <a:cs typeface="Roboto Condensed"/>
                <a:sym typeface="Roboto Condensed"/>
              </a:rPr>
              <a:t>Comment ces micro-services échangent?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○"/>
            </a:pPr>
            <a:r>
              <a:rPr lang="fr">
                <a:latin typeface="Roboto Condensed"/>
                <a:ea typeface="Roboto Condensed"/>
                <a:cs typeface="Roboto Condensed"/>
                <a:sym typeface="Roboto Condensed"/>
              </a:rPr>
              <a:t>protocole: HTTP(S), SQL (pour les ORM)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</a:pPr>
            <a:r>
              <a:rPr lang="fr">
                <a:latin typeface="Roboto Condensed"/>
                <a:ea typeface="Roboto Condensed"/>
                <a:cs typeface="Roboto Condensed"/>
                <a:sym typeface="Roboto Condensed"/>
              </a:rPr>
              <a:t>Comment est-ce qu'ils sont stockés?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○"/>
            </a:pPr>
            <a:r>
              <a:rPr lang="fr">
                <a:latin typeface="Roboto Condensed"/>
                <a:ea typeface="Roboto Condensed"/>
                <a:cs typeface="Roboto Condensed"/>
                <a:sym typeface="Roboto Condensed"/>
              </a:rPr>
              <a:t>SQL dans 3 tables : Users (</a:t>
            </a:r>
            <a:r>
              <a:rPr lang="fr">
                <a:latin typeface="Roboto Condensed"/>
                <a:ea typeface="Roboto Condensed"/>
                <a:cs typeface="Roboto Condensed"/>
                <a:sym typeface="Roboto Condensed"/>
              </a:rPr>
              <a:t>authentification</a:t>
            </a:r>
            <a:r>
              <a:rPr lang="fr">
                <a:latin typeface="Roboto Condensed"/>
                <a:ea typeface="Roboto Condensed"/>
                <a:cs typeface="Roboto Condensed"/>
                <a:sym typeface="Roboto Condensed"/>
              </a:rPr>
              <a:t> collaborateur), Clients et Virements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</a:pPr>
            <a:r>
              <a:rPr lang="fr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Comment est-ce qu'ils sont déployés?</a:t>
            </a:r>
            <a:endParaRPr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○"/>
            </a:pPr>
            <a:r>
              <a:rPr lang="fr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docker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</a:pPr>
            <a:r>
              <a:rPr lang="fr">
                <a:latin typeface="Roboto Condensed"/>
                <a:ea typeface="Roboto Condensed"/>
                <a:cs typeface="Roboto Condensed"/>
                <a:sym typeface="Roboto Condensed"/>
              </a:rPr>
              <a:t>Comment est-ce qu'ils sont organisés?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○"/>
            </a:pPr>
            <a:r>
              <a:rPr lang="fr">
                <a:latin typeface="Roboto Condensed"/>
                <a:ea typeface="Roboto Condensed"/>
                <a:cs typeface="Roboto Condensed"/>
                <a:sym typeface="Roboto Condensed"/>
              </a:rPr>
              <a:t>Back (PostGreSQL)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○"/>
            </a:pPr>
            <a:r>
              <a:rPr lang="fr">
                <a:latin typeface="Roboto Condensed"/>
                <a:ea typeface="Roboto Condensed"/>
                <a:cs typeface="Roboto Condensed"/>
                <a:sym typeface="Roboto Condensed"/>
              </a:rPr>
              <a:t>Modèle (FastAPI)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○"/>
            </a:pPr>
            <a:r>
              <a:rPr lang="fr">
                <a:latin typeface="Roboto Condensed"/>
                <a:ea typeface="Roboto Condensed"/>
                <a:cs typeface="Roboto Condensed"/>
                <a:sym typeface="Roboto Condensed"/>
              </a:rPr>
              <a:t>Front (Flask)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</a:pPr>
            <a:r>
              <a:rPr lang="fr">
                <a:latin typeface="Roboto Condensed"/>
                <a:ea typeface="Roboto Condensed"/>
                <a:cs typeface="Roboto Condensed"/>
                <a:sym typeface="Roboto Condensed"/>
              </a:rPr>
              <a:t>Comment sont-ils monitorés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 Condensed"/>
                <a:ea typeface="Roboto Condensed"/>
                <a:cs typeface="Roboto Condensed"/>
                <a:sym typeface="Roboto Condensed"/>
              </a:rPr>
              <a:t>	Je ne sais pas encore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</a:pPr>
            <a:r>
              <a:rPr lang="fr">
                <a:latin typeface="Roboto Condensed"/>
                <a:ea typeface="Roboto Condensed"/>
                <a:cs typeface="Roboto Condensed"/>
                <a:sym typeface="Roboto Condensed"/>
              </a:rPr>
              <a:t>Qu’est ce qui est implémenté sur le front?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 Condensed"/>
                <a:ea typeface="Roboto Condensed"/>
                <a:cs typeface="Roboto Condensed"/>
                <a:sym typeface="Roboto Condensed"/>
              </a:rPr>
              <a:t>Html/CSS/Javascript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/>
        </p:nvSpPr>
        <p:spPr>
          <a:xfrm>
            <a:off x="86700" y="198800"/>
            <a:ext cx="89706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 Machine Learning entraîne ses propres questions: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 ce que les prévisions doivent être fournies en temps réel ou par batch?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Batch : tous les 3 mois ou alertes pour nouveaux clients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quelle fréquence faut-il ré-entraîner le modèle?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Tous les ans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Quel est le volume de prédiction à réaliser?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340 000 données (base clients)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Quel type d’algorithme utilisons-nous?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Clustering + random forest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 ce que le modèle doit pouvoir être audité? 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Oui, important de communiquer les variables importantes aux collaborateurs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Quel est la métrique finale de votre modèle (au delà de la métrique technique)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Variables explicatives du modèle cohérentes et vérification manuelle des infos clients par les collaborateurs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Comment est ce que le modèle sera monitoré? 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Je ne sais pas encore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