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5" r:id="rId3"/>
    <p:sldId id="295" r:id="rId4"/>
    <p:sldId id="271" r:id="rId5"/>
    <p:sldId id="277" r:id="rId6"/>
    <p:sldId id="280" r:id="rId7"/>
    <p:sldId id="286" r:id="rId8"/>
    <p:sldId id="296" r:id="rId9"/>
    <p:sldId id="297" r:id="rId10"/>
    <p:sldId id="281" r:id="rId11"/>
    <p:sldId id="282" r:id="rId12"/>
    <p:sldId id="284" r:id="rId13"/>
    <p:sldId id="283" r:id="rId14"/>
    <p:sldId id="278" r:id="rId15"/>
    <p:sldId id="289" r:id="rId16"/>
    <p:sldId id="290" r:id="rId17"/>
    <p:sldId id="291" r:id="rId18"/>
    <p:sldId id="292" r:id="rId19"/>
    <p:sldId id="293" r:id="rId20"/>
    <p:sldId id="294" r:id="rId21"/>
    <p:sldId id="270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3053" autoAdjust="0"/>
  </p:normalViewPr>
  <p:slideViewPr>
    <p:cSldViewPr>
      <p:cViewPr varScale="1">
        <p:scale>
          <a:sx n="123" d="100"/>
          <a:sy n="123" d="100"/>
        </p:scale>
        <p:origin x="126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1E6A3-0325-46CC-AC2E-3E9CEBCCB368}" type="datetimeFigureOut">
              <a:rPr lang="zh-TW" altLang="en-US" smtClean="0"/>
              <a:pPr/>
              <a:t>2013/12/20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CF522-3682-4AAF-ADE1-2D8FE85D2C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763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6B2CF-0407-49EA-AD87-8B3297602A76}" type="datetimeFigureOut">
              <a:rPr lang="zh-TW" altLang="en-US" smtClean="0"/>
              <a:pPr/>
              <a:t>2013/12/20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7BF6D-4AB5-43D6-AD1B-60F53B98C6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421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75B32-9DA4-4D3C-BA65-F5DBDDE3DF19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40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IV: </a:t>
            </a:r>
            <a:br>
              <a:rPr lang="en-US" dirty="0" smtClean="0"/>
            </a:br>
            <a:r>
              <a:rPr lang="en-US" dirty="0" smtClean="0"/>
              <a:t>SOCKS4 Server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 smtClean="0">
                <a:solidFill>
                  <a:srgbClr val="89898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指導教授</a:t>
            </a:r>
            <a:r>
              <a:rPr lang="en-US" dirty="0" smtClean="0">
                <a:solidFill>
                  <a:srgbClr val="89898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89898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 </a:t>
            </a:r>
            <a:r>
              <a:rPr lang="en-US" dirty="0" err="1" smtClean="0">
                <a:solidFill>
                  <a:srgbClr val="89898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吳毅成</a:t>
            </a:r>
            <a:endParaRPr lang="en-US" dirty="0" smtClean="0">
              <a:solidFill>
                <a:srgbClr val="898989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90614"/>
            <a:ext cx="9020175" cy="5667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0" y="5500702"/>
            <a:ext cx="4572000" cy="1143008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00100" y="2214554"/>
            <a:ext cx="87868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read(sock, buffer, size);</a:t>
            </a:r>
          </a:p>
          <a:p>
            <a:r>
              <a:rPr lang="en-US" altLang="zh-TW" sz="2400" dirty="0" smtClean="0"/>
              <a:t>unsigned char VN = buffer[0] ;</a:t>
            </a:r>
          </a:p>
          <a:p>
            <a:r>
              <a:rPr lang="en-US" altLang="zh-TW" sz="2400" dirty="0" smtClean="0"/>
              <a:t>unsigned char CD = buffer[1] ;</a:t>
            </a:r>
          </a:p>
          <a:p>
            <a:r>
              <a:rPr lang="en-US" altLang="zh-TW" sz="2400" dirty="0" smtClean="0"/>
              <a:t>unsigned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DST_PORT = buffer[2] &lt;&lt; 8 | </a:t>
            </a:r>
          </a:p>
          <a:p>
            <a:r>
              <a:rPr lang="en-US" altLang="zh-TW" sz="2400" dirty="0" smtClean="0"/>
              <a:t>                                               buffer[3] ;</a:t>
            </a:r>
          </a:p>
          <a:p>
            <a:r>
              <a:rPr lang="en-US" altLang="zh-TW" sz="2400" dirty="0" smtClean="0"/>
              <a:t>unsigned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DST_IP = buffer[4] &lt;&lt; 24 |</a:t>
            </a:r>
          </a:p>
          <a:p>
            <a:r>
              <a:rPr lang="en-US" altLang="zh-TW" sz="2400" dirty="0" smtClean="0"/>
              <a:t>                                        buffer[5] &lt;&lt; 16 | </a:t>
            </a:r>
          </a:p>
          <a:p>
            <a:r>
              <a:rPr lang="en-US" altLang="zh-TW" sz="2400" dirty="0" smtClean="0"/>
              <a:t>                                        buffer[6] &lt;&lt; 8 | </a:t>
            </a:r>
          </a:p>
          <a:p>
            <a:r>
              <a:rPr lang="en-US" altLang="zh-TW" sz="2400" dirty="0" smtClean="0"/>
              <a:t>                                        buffer[7] ;</a:t>
            </a:r>
          </a:p>
          <a:p>
            <a:r>
              <a:rPr lang="en-US" altLang="zh-TW" sz="2400" dirty="0" smtClean="0"/>
              <a:t>char* USER_ID = buffer + 8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4" y="2157413"/>
            <a:ext cx="10434679" cy="384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0" y="4643446"/>
            <a:ext cx="4143372" cy="1428760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Reply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00100" y="2214554"/>
            <a:ext cx="87868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    package[0] = 1;</a:t>
            </a:r>
          </a:p>
          <a:p>
            <a:r>
              <a:rPr lang="en-US" altLang="zh-TW" sz="2400" dirty="0" smtClean="0"/>
              <a:t>    package[1] = (unsigned char) CD ; // 90 or 91 </a:t>
            </a:r>
          </a:p>
          <a:p>
            <a:r>
              <a:rPr lang="en-US" altLang="zh-TW" sz="2400" dirty="0" smtClean="0"/>
              <a:t>    package[2] = port / 256;</a:t>
            </a:r>
          </a:p>
          <a:p>
            <a:r>
              <a:rPr lang="en-US" altLang="zh-TW" sz="2400" dirty="0" smtClean="0"/>
              <a:t>    package[3] = port % 256;</a:t>
            </a:r>
          </a:p>
          <a:p>
            <a:r>
              <a:rPr lang="en-US" altLang="zh-TW" sz="2400" dirty="0" smtClean="0"/>
              <a:t>    package[4] = </a:t>
            </a:r>
            <a:r>
              <a:rPr lang="en-US" altLang="zh-TW" sz="2400" dirty="0" err="1" smtClean="0"/>
              <a:t>ip</a:t>
            </a:r>
            <a:r>
              <a:rPr lang="en-US" altLang="zh-TW" sz="2400" dirty="0" smtClean="0"/>
              <a:t> &gt;&gt; 24;</a:t>
            </a:r>
          </a:p>
          <a:p>
            <a:r>
              <a:rPr lang="en-US" altLang="zh-TW" sz="2400" dirty="0" smtClean="0"/>
              <a:t>    package[5] = (</a:t>
            </a:r>
            <a:r>
              <a:rPr lang="en-US" altLang="zh-TW" sz="2400" dirty="0" err="1" smtClean="0"/>
              <a:t>ip</a:t>
            </a:r>
            <a:r>
              <a:rPr lang="en-US" altLang="zh-TW" sz="2400" dirty="0" smtClean="0"/>
              <a:t> &gt;&gt; 16) &amp; 0xFF;</a:t>
            </a:r>
          </a:p>
          <a:p>
            <a:r>
              <a:rPr lang="en-US" altLang="zh-TW" sz="2400" dirty="0" smtClean="0"/>
              <a:t>    package[6] = (</a:t>
            </a:r>
            <a:r>
              <a:rPr lang="en-US" altLang="zh-TW" sz="2400" dirty="0" err="1" smtClean="0"/>
              <a:t>ip</a:t>
            </a:r>
            <a:r>
              <a:rPr lang="en-US" altLang="zh-TW" sz="2400" dirty="0" smtClean="0"/>
              <a:t> &gt;&gt; 8)  &amp; 0xFF;</a:t>
            </a:r>
          </a:p>
          <a:p>
            <a:r>
              <a:rPr lang="en-US" altLang="zh-TW" sz="2400" dirty="0" smtClean="0"/>
              <a:t>    package[7] = </a:t>
            </a:r>
            <a:r>
              <a:rPr lang="en-US" altLang="zh-TW" sz="2400" dirty="0" err="1" smtClean="0"/>
              <a:t>ip</a:t>
            </a:r>
            <a:r>
              <a:rPr lang="en-US" altLang="zh-TW" sz="2400" dirty="0" smtClean="0"/>
              <a:t> &amp; 0xFF;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write(sock, package, 8);</a:t>
            </a:r>
            <a:r>
              <a:rPr lang="en-US" altLang="zh-TW" sz="2400" dirty="0" smtClean="0"/>
              <a:t>	</a:t>
            </a:r>
          </a:p>
          <a:p>
            <a:r>
              <a:rPr lang="en-US" altLang="zh-TW" sz="2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Protocol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Connect mode</a:t>
            </a:r>
          </a:p>
          <a:p>
            <a:r>
              <a:rPr lang="en-US" altLang="zh-TW" dirty="0" smtClean="0"/>
              <a:t>Bind mode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Connect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5926"/>
            <a:ext cx="9033597" cy="507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Connect mode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6" y="1292265"/>
            <a:ext cx="8501090" cy="556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Connect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691"/>
            <a:ext cx="9144000" cy="578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357686" y="1500174"/>
            <a:ext cx="4572032" cy="785818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Bind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144000" cy="485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Bind mode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6" y="1292265"/>
            <a:ext cx="8501090" cy="556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720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Browser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58082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rot="10800000">
            <a:off x="1285852" y="4572008"/>
            <a:ext cx="2571768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929058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SOCKS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rot="10800000">
            <a:off x="4929190" y="4572008"/>
            <a:ext cx="2357454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5000628" y="4143380"/>
            <a:ext cx="2286016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1357290" y="4071942"/>
            <a:ext cx="2571768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571604" y="3286124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HTTP REQUEST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143504" y="3286124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HTTP REQUEST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500694" y="4929198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REPLY</a:t>
            </a:r>
          </a:p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HTML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85918" y="4929198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REPLY</a:t>
            </a:r>
          </a:p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HTML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Bind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4000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500562" y="1428736"/>
            <a:ext cx="4357718" cy="785818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97150"/>
            <a:ext cx="7344816" cy="54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5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720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Browser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5918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00430" y="2071678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CGI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43868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RAS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86446" y="2000240"/>
            <a:ext cx="1000132" cy="121444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SOCKS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>
            <a:stCxn id="4" idx="3"/>
            <a:endCxn id="11" idx="1"/>
          </p:cNvCxnSpPr>
          <p:nvPr/>
        </p:nvCxnSpPr>
        <p:spPr>
          <a:xfrm>
            <a:off x="1285852" y="4071942"/>
            <a:ext cx="500066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2786050" y="4071942"/>
            <a:ext cx="642942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4714876" y="5429264"/>
            <a:ext cx="3429024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6786578" y="2428868"/>
            <a:ext cx="1357322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10800000">
            <a:off x="1285852" y="4572008"/>
            <a:ext cx="428628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10800000">
            <a:off x="2786050" y="4572008"/>
            <a:ext cx="642942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10800000">
            <a:off x="4572000" y="5786454"/>
            <a:ext cx="3500462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10800000">
            <a:off x="6786578" y="2928934"/>
            <a:ext cx="1285884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10800000">
            <a:off x="4500562" y="2928934"/>
            <a:ext cx="1285884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4572000" y="2428868"/>
            <a:ext cx="1214446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4500562" y="164305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COMMAND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786578" y="164305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COMMAND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572132" y="492919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COMMAND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572000" y="3286124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6929454" y="3286124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5643570" y="600076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720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FIP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58082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FTP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rot="10800000">
            <a:off x="1285852" y="3643314"/>
            <a:ext cx="2571768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929058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SOCKS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rot="10800000">
            <a:off x="4929190" y="3643314"/>
            <a:ext cx="2357454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5000628" y="3214686"/>
            <a:ext cx="2286016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1357290" y="3143248"/>
            <a:ext cx="2571768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571604" y="235743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FTP REQUEST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143504" y="235743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FTP REQUEST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500694" y="385762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REPLY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785918" y="385762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REPLY</a:t>
            </a:r>
          </a:p>
        </p:txBody>
      </p:sp>
      <p:cxnSp>
        <p:nvCxnSpPr>
          <p:cNvPr id="17" name="直線單箭頭接點 16"/>
          <p:cNvCxnSpPr/>
          <p:nvPr/>
        </p:nvCxnSpPr>
        <p:spPr>
          <a:xfrm rot="10800000">
            <a:off x="1285852" y="5500702"/>
            <a:ext cx="2571768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10800000">
            <a:off x="4929190" y="5500702"/>
            <a:ext cx="2357454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5000628" y="5072074"/>
            <a:ext cx="2286016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1357290" y="5000636"/>
            <a:ext cx="2571768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857356" y="457200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643570" y="4643446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643570" y="564357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857356" y="564357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測試請不要用</a:t>
            </a:r>
            <a:r>
              <a:rPr lang="en-US" dirty="0" err="1" smtClean="0"/>
              <a:t>FileZilla</a:t>
            </a:r>
            <a:endParaRPr lang="en-US" dirty="0" smtClean="0"/>
          </a:p>
          <a:p>
            <a:r>
              <a:rPr lang="zh-TW" altLang="en-US" smtClean="0"/>
              <a:t>建議</a:t>
            </a:r>
            <a:r>
              <a:rPr lang="zh-TW" altLang="en-US" dirty="0" smtClean="0"/>
              <a:t>使用</a:t>
            </a:r>
            <a:r>
              <a:rPr lang="en-US" dirty="0" err="1" smtClean="0"/>
              <a:t>FlashFXP</a:t>
            </a:r>
            <a:endParaRPr lang="en-US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Options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dirty="0" err="1" smtClean="0">
                <a:sym typeface="Wingdings" pitchFamily="2" charset="2"/>
              </a:rPr>
              <a:t>PreferencesConnectionProxy</a:t>
            </a:r>
            <a:endParaRPr lang="en-US" altLang="zh-TW" dirty="0" smtClean="0">
              <a:sym typeface="Wingdings" pitchFamily="2" charset="2"/>
            </a:endParaRPr>
          </a:p>
          <a:p>
            <a:pPr lvl="1"/>
            <a:r>
              <a:rPr lang="en-US" altLang="zh-TW" dirty="0" smtClean="0">
                <a:sym typeface="Wingdings" pitchFamily="2" charset="2"/>
              </a:rPr>
              <a:t>Add entry</a:t>
            </a:r>
          </a:p>
          <a:p>
            <a:pPr lvl="2"/>
            <a:r>
              <a:rPr lang="en-US" altLang="zh-TW" dirty="0" smtClean="0">
                <a:sym typeface="Wingdings" pitchFamily="2" charset="2"/>
              </a:rPr>
              <a:t>Socks4, Host/Port</a:t>
            </a:r>
          </a:p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143248"/>
            <a:ext cx="4803431" cy="371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Sites </a:t>
            </a:r>
            <a:r>
              <a:rPr lang="en-US" altLang="zh-TW" dirty="0">
                <a:sym typeface="Wingdings" pitchFamily="2" charset="2"/>
              </a:rPr>
              <a:t> </a:t>
            </a:r>
            <a:r>
              <a:rPr lang="en-US" altLang="zh-TW" dirty="0" smtClean="0">
                <a:sym typeface="Wingdings" pitchFamily="2" charset="2"/>
              </a:rPr>
              <a:t>Site </a:t>
            </a:r>
            <a:r>
              <a:rPr lang="en-US" altLang="zh-TW" dirty="0" err="1" smtClean="0">
                <a:sym typeface="Wingdings" pitchFamily="2" charset="2"/>
              </a:rPr>
              <a:t>ManagerOption</a:t>
            </a:r>
            <a:r>
              <a:rPr lang="en-US" altLang="zh-TW" dirty="0" smtClean="0">
                <a:sym typeface="Wingdings" pitchFamily="2" charset="2"/>
              </a:rPr>
              <a:t> Data Connection Mode</a:t>
            </a:r>
          </a:p>
          <a:p>
            <a:pPr lvl="1"/>
            <a:r>
              <a:rPr lang="en-US" altLang="zh-TW" dirty="0" smtClean="0">
                <a:sym typeface="Wingdings" pitchFamily="2" charset="2"/>
              </a:rPr>
              <a:t>Change to Active Mode(PORT)</a:t>
            </a:r>
            <a:endParaRPr lang="en-US" altLang="zh-TW" dirty="0">
              <a:sym typeface="Wingdings" pitchFamily="2" charset="2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356992"/>
            <a:ext cx="4263802" cy="330100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91880" y="4149080"/>
            <a:ext cx="14401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9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Sites </a:t>
            </a:r>
            <a:r>
              <a:rPr lang="en-US" altLang="zh-TW" dirty="0">
                <a:sym typeface="Wingdings" pitchFamily="2" charset="2"/>
              </a:rPr>
              <a:t> Site </a:t>
            </a:r>
            <a:r>
              <a:rPr lang="en-US" altLang="zh-TW" dirty="0" err="1">
                <a:sym typeface="Wingdings" pitchFamily="2" charset="2"/>
              </a:rPr>
              <a:t>Manager</a:t>
            </a:r>
            <a:r>
              <a:rPr lang="en-US" altLang="zh-TW" dirty="0" err="1" smtClean="0">
                <a:sym typeface="Wingdings" pitchFamily="2" charset="2"/>
              </a:rPr>
              <a:t>General</a:t>
            </a:r>
            <a:r>
              <a:rPr lang="en-US" altLang="zh-TW" dirty="0">
                <a:sym typeface="Wingdings" pitchFamily="2" charset="2"/>
              </a:rPr>
              <a:t>  </a:t>
            </a:r>
            <a:r>
              <a:rPr lang="en-US" altLang="zh-TW" dirty="0" smtClean="0">
                <a:sym typeface="Wingdings" pitchFamily="2" charset="2"/>
              </a:rPr>
              <a:t>Apply</a:t>
            </a:r>
          </a:p>
          <a:p>
            <a:pPr lvl="1"/>
            <a:r>
              <a:rPr lang="en-US" altLang="zh-TW" dirty="0" smtClean="0">
                <a:sym typeface="Wingdings" pitchFamily="2" charset="2"/>
              </a:rPr>
              <a:t>Connect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420888"/>
            <a:ext cx="5385693" cy="415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7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288</Words>
  <Application>Microsoft Office PowerPoint</Application>
  <PresentationFormat>如螢幕大小 (4:3)</PresentationFormat>
  <Paragraphs>94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Project IV:  SOCKS4 Server</vt:lpstr>
      <vt:lpstr>Architecture (1/3)</vt:lpstr>
      <vt:lpstr>Related work</vt:lpstr>
      <vt:lpstr>Architecture (2/3)</vt:lpstr>
      <vt:lpstr>Architecture (3/3)</vt:lpstr>
      <vt:lpstr>Related work</vt:lpstr>
      <vt:lpstr>Related work</vt:lpstr>
      <vt:lpstr>Related work</vt:lpstr>
      <vt:lpstr>Related work</vt:lpstr>
      <vt:lpstr>Implementation</vt:lpstr>
      <vt:lpstr>Implementation</vt:lpstr>
      <vt:lpstr>Implementation</vt:lpstr>
      <vt:lpstr>Implementation</vt:lpstr>
      <vt:lpstr>Protocol</vt:lpstr>
      <vt:lpstr>Connect mode</vt:lpstr>
      <vt:lpstr>Connect mode</vt:lpstr>
      <vt:lpstr>Connect mode</vt:lpstr>
      <vt:lpstr>Bind mode</vt:lpstr>
      <vt:lpstr>Bind mode</vt:lpstr>
      <vt:lpstr>Bind mode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GDB: How to Use it?</dc:title>
  <dc:creator>lala</dc:creator>
  <cp:lastModifiedBy>luanmax</cp:lastModifiedBy>
  <cp:revision>36</cp:revision>
  <dcterms:created xsi:type="dcterms:W3CDTF">2011-10-12T14:54:46Z</dcterms:created>
  <dcterms:modified xsi:type="dcterms:W3CDTF">2013-12-20T16:17:34Z</dcterms:modified>
</cp:coreProperties>
</file>