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 snapToObjects="1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AU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0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00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0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28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AU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31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AU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97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8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3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4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2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3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3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AU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4B8C-67EF-6049-92D6-AEA5B1C2A5F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5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444B8C-67EF-6049-92D6-AEA5B1C2A5F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21E6AC-6B0A-984E-82F3-4EFBDE62F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janiobachmann/bank-marketing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Marketing Dataset</a:t>
            </a:r>
            <a:br>
              <a:rPr lang="en-US" dirty="0"/>
            </a:br>
            <a:r>
              <a:rPr lang="en-US" dirty="0"/>
              <a:t>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Rudy Harun </a:t>
            </a:r>
            <a:r>
              <a:rPr lang="en-US" dirty="0" err="1"/>
              <a:t>Arrasyid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0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Marketing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F6CF0-8EB5-4C9C-856A-295060DB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Bank Marketing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dataset telemarketing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bank di Portugal.</a:t>
            </a:r>
          </a:p>
          <a:p>
            <a:endParaRPr lang="en-US" dirty="0"/>
          </a:p>
          <a:p>
            <a:r>
              <a:rPr lang="en-US" dirty="0"/>
              <a:t>Project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Bank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deposit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8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Menggunakan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Kaggle :</a:t>
            </a:r>
            <a:br>
              <a:rPr lang="en-US" dirty="0"/>
            </a:br>
            <a:r>
              <a:rPr lang="en-ID" dirty="0">
                <a:hlinkClick r:id="rId2"/>
              </a:rPr>
              <a:t>https://www.kaggle.com/janiobachmann/bank-marketing-dataset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6822AC-AF79-4F0F-9A76-BE23168EA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229" y="3108541"/>
            <a:ext cx="10246795" cy="204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0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F6CF0-8EB5-4C9C-856A-295060DB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</a:t>
            </a:r>
            <a:r>
              <a:rPr lang="en-US" dirty="0" err="1"/>
              <a:t>berjumlah</a:t>
            </a:r>
            <a:r>
              <a:rPr lang="en-US" dirty="0"/>
              <a:t> 11162 </a:t>
            </a:r>
            <a:r>
              <a:rPr lang="en-US" dirty="0" err="1"/>
              <a:t>dengan</a:t>
            </a:r>
            <a:r>
              <a:rPr lang="en-US" dirty="0"/>
              <a:t> 16 </a:t>
            </a:r>
            <a:r>
              <a:rPr lang="en-US" dirty="0" err="1"/>
              <a:t>atribut</a:t>
            </a:r>
            <a:r>
              <a:rPr lang="en-US" dirty="0"/>
              <a:t> dan 1 target </a:t>
            </a:r>
            <a:r>
              <a:rPr lang="en-US" dirty="0" err="1"/>
              <a:t>yaitu</a:t>
            </a:r>
            <a:r>
              <a:rPr lang="en-US" dirty="0"/>
              <a:t> deposit , yes </a:t>
            </a:r>
            <a:r>
              <a:rPr lang="en-US" dirty="0" err="1"/>
              <a:t>atau</a:t>
            </a:r>
            <a:r>
              <a:rPr lang="en-US" dirty="0"/>
              <a:t> no</a:t>
            </a:r>
          </a:p>
          <a:p>
            <a:endParaRPr lang="en-US" dirty="0"/>
          </a:p>
          <a:p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2 </a:t>
            </a:r>
            <a:r>
              <a:rPr lang="en-US" dirty="0" err="1"/>
              <a:t>kelompok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data </a:t>
            </a:r>
            <a:r>
              <a:rPr lang="en-US" dirty="0" err="1"/>
              <a:t>pribadi</a:t>
            </a:r>
            <a:r>
              <a:rPr lang="en-US" dirty="0"/>
              <a:t> dan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5934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E452C5-CB31-4AAE-9523-999D9A7BF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597" y="1596931"/>
            <a:ext cx="8286287" cy="43985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9BBAB2-B790-445C-8993-67E4E5423F52}"/>
              </a:ext>
            </a:extLst>
          </p:cNvPr>
          <p:cNvSpPr txBox="1"/>
          <p:nvPr/>
        </p:nvSpPr>
        <p:spPr>
          <a:xfrm>
            <a:off x="2762054" y="490194"/>
            <a:ext cx="747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PERBANDINGAN DEPOSIT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42108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2A54E0-CF3F-449F-B554-C35E8F6E7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205" y="1015876"/>
            <a:ext cx="7569589" cy="48262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9E2632-2568-446F-BCB6-39A01B066B97}"/>
              </a:ext>
            </a:extLst>
          </p:cNvPr>
          <p:cNvSpPr txBox="1"/>
          <p:nvPr/>
        </p:nvSpPr>
        <p:spPr>
          <a:xfrm>
            <a:off x="2601157" y="381740"/>
            <a:ext cx="683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TAMPILAN WEB APPS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93482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AAFF33-24E1-407D-8466-A1F3A22F7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037" y="996825"/>
            <a:ext cx="7321926" cy="4864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47FB58-9D56-41D9-977B-13C0597AC961}"/>
              </a:ext>
            </a:extLst>
          </p:cNvPr>
          <p:cNvSpPr txBox="1"/>
          <p:nvPr/>
        </p:nvSpPr>
        <p:spPr>
          <a:xfrm>
            <a:off x="2583403" y="443883"/>
            <a:ext cx="703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HALAMAN HASIL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741983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1453</TotalTime>
  <Words>91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Bank Marketing Dataset Classification</vt:lpstr>
      <vt:lpstr>Bank Marketing Dataset</vt:lpstr>
      <vt:lpstr>Menggunakan data dari Kaggle : https://www.kaggle.com/janiobachmann/bank-marketing-dataset</vt:lpstr>
      <vt:lpstr>Dataset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Company Churning</dc:title>
  <dc:creator>Christian Elbert</dc:creator>
  <cp:lastModifiedBy>Rudy Harun</cp:lastModifiedBy>
  <cp:revision>32</cp:revision>
  <dcterms:created xsi:type="dcterms:W3CDTF">2020-02-18T04:01:18Z</dcterms:created>
  <dcterms:modified xsi:type="dcterms:W3CDTF">2020-02-25T16:36:14Z</dcterms:modified>
</cp:coreProperties>
</file>