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Nova Alpha – Mission Logbook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 Mission Camp 2025 | Object Detection &amp; Sorting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Data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Out of 12 objects, 3 were rejected due to low confidence. 2 misrouted predictions were corrected manually.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🧪 Rule Violations or Cool Saves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We violated R2 (confidence &lt; 60%) twice and prevented a servo overlap (R8) by adding a cooldown.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System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Object ➜ Camera ➜ Model ➜ Class ➜ Servo ➜ Gate</a:t>
            </a:r>
          </a:p>
          <a:p>
            <a:r>
              <a:t>Includes LED indicator for feedback.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🎓 What We’d Do Differently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Add an OLED to show class + confidence. Improve camera mount for better lighting.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🎤 Favorite Part of the Camp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“Making the servo arm work with the LEGO gate was so cool!” – Team Nova Alpha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What We Did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We deployed our Roboflow model to the ESP32-S3 and tested detection on 3 object classes: food, tool, and human.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📸 System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📸 Insert photo of LEGO platform with ESP32-CAM mounted.</a:t>
            </a:r>
          </a:p>
          <a:p>
            <a:r>
              <a:t>System ran inference in under 1 second.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What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Predictions were very accurate under direct light, but wobbled when the object was off-center.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💥 What Broke or Confused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One prediction said 'tool' then 'food' then 'tool'. The servo didn’t reset and jammed.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🔁 What We’ll Try Tomorrow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We’ll reposition the camera and limit predictions to trigger only once per object.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Rule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R2 triggered (confidence dropped below 0.6 for food). R8 almost triggered due to missed reset.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🎨 Our Touch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“Welcome to Nova Alpha — Sorting for Space!” 🛠️🍎🤖🧍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🛰️ Mission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Nova Alpha built an object detection system using ESP32-CAM + servo arm. We classified 3 LEGO classes and routed them using flight rules.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