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 Kickoff Briefing – AI Mission Camp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Supporting Teams • Logging Insights • Leading Reflection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🧭 TA Mission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Help teams reflect after each flight</a:t>
            </a:r>
          </a:p>
          <a:p>
            <a:r>
              <a:t>- Track and troubleshoot rules (R1–R12)</a:t>
            </a:r>
          </a:p>
          <a:p>
            <a:r>
              <a:t>- Encourage students to find patterns, failures, and insights</a:t>
            </a:r>
          </a:p>
          <a:p>
            <a:r>
              <a:t>- Support storytelling for Friday presentations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Daily TA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Check logbooks before lunch: What’s missing?</a:t>
            </a:r>
          </a:p>
          <a:p>
            <a:r>
              <a:t>- Ask each team: What did you test? What did you learn?</a:t>
            </a:r>
          </a:p>
          <a:p>
            <a:r>
              <a:t>- Record system issues (servo not reset, sensor failed)</a:t>
            </a:r>
          </a:p>
          <a:p>
            <a:r>
              <a:t>- Watch for rule violations (e.g., unsafe deck entry)</a:t>
            </a:r>
          </a:p>
          <a:p>
            <a:r>
              <a:t>- Ensure teams are populating their slides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Reviewing Student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Is there a clear photo or visual on the slide?</a:t>
            </a:r>
          </a:p>
          <a:p>
            <a:r>
              <a:t>- Did they describe a rule trigger or fix?</a:t>
            </a:r>
          </a:p>
          <a:p>
            <a:r>
              <a:t>- Are their reflections specific (not just 'it broke')?</a:t>
            </a:r>
          </a:p>
          <a:p>
            <a:r>
              <a:t>- Did they update ‘What We’ll Try Tomorrow’ with a plan?</a:t>
            </a:r>
          </a:p>
          <a:p>
            <a:r>
              <a:t>- Can their slides speak for them in the final presentation?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TA = Flight Coach + Story Editor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Translate tech moments into mission stories</a:t>
            </a:r>
          </a:p>
          <a:p>
            <a:r>
              <a:t>- Help students ask WHY something happened, not just WHAT</a:t>
            </a:r>
          </a:p>
          <a:p>
            <a:r>
              <a:t>- Support students without taking over their process</a:t>
            </a:r>
          </a:p>
          <a:p>
            <a:r>
              <a:t>- Make them feel like real NASA mission teams!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