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🛠️ 12 Engineering Design Concepts for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Creative Thinking • Smart Building • Real-World Problem Solving</a:t>
            </a:r>
          </a:p>
          <a:p>
            <a:r>
              <a:t>Presented by: Rudy Alvarez Martin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🚧 Test Early and Often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You’ll rarely get it right the first time.</a:t>
            </a:r>
          </a:p>
          <a:p>
            <a:r>
              <a:t>Build, break, improve—fast and often.</a:t>
            </a:r>
          </a:p>
          <a:p>
            <a:r>
              <a:t>👉 Fail forward.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Design for Repair and Upgrades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Can someone fix it easily? Can it grow over time?</a:t>
            </a:r>
          </a:p>
          <a:p>
            <a:r>
              <a:t>Design with future changes in mind.</a:t>
            </a:r>
          </a:p>
          <a:p>
            <a:r>
              <a:t>👉 Good designs last beyond Day 1.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🛑 Make It Safe and Misuse-Proof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Think about what could go wrong.</a:t>
            </a:r>
          </a:p>
          <a:p>
            <a:r>
              <a:t>Add features that prevent accidents or mistakes.</a:t>
            </a:r>
          </a:p>
          <a:p>
            <a:r>
              <a:t>👉 Safety isn’t optional—it’s design.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💸 Save Money with Smart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common parts, avoid super-tiny tolerances.</a:t>
            </a:r>
          </a:p>
          <a:p>
            <a:r>
              <a:t>Pick faster, cheaper ways to build.</a:t>
            </a:r>
          </a:p>
          <a:p>
            <a:r>
              <a:t>👉 Efficient ≠ cheap. It means smart.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Keep a Problem-Solver Mindset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Don’t get stuck just because you don’t know something.</a:t>
            </a:r>
          </a:p>
          <a:p>
            <a:r>
              <a:t>Stay curious, keep asking “why” and “how.”</a:t>
            </a:r>
          </a:p>
          <a:p>
            <a:r>
              <a:t>👉 “I’ll figure it out” is your superpower.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Now It’s Your Turn!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Which of these 12 habits will you use today?</a:t>
            </a:r>
          </a:p>
          <a:p>
            <a:r>
              <a:t>• What will you do differently on your next project?</a:t>
            </a:r>
          </a:p>
          <a:p>
            <a:r>
              <a:t>• Be the kind of engineer who solves real problems.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Engineering Design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Engineering is more than just building—it’s about solving problems.</a:t>
            </a:r>
          </a:p>
          <a:p>
            <a:r>
              <a:t>These 12 design habits will help you think like a real engineer.</a:t>
            </a:r>
          </a:p>
          <a:p>
            <a:r>
              <a:t>Learn them. Practice them. Use them in every project.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Start with the Real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Don’t just build something—ask what problem you're solving.</a:t>
            </a:r>
          </a:p>
          <a:p>
            <a:r>
              <a:t>Reword it if needed so it opens up better ideas.</a:t>
            </a:r>
          </a:p>
          <a:p>
            <a:r>
              <a:t>👉 Better questions → better solutions.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🧭 Know Your Design Limits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Every project has limits: time, size, money, tools.</a:t>
            </a:r>
          </a:p>
          <a:p>
            <a:r>
              <a:t>Knowing your constraints early makes your design smarter.</a:t>
            </a:r>
          </a:p>
          <a:p>
            <a:r>
              <a:t>👉 Limits guide your creativity.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📚 Do Research Before You Build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Look at how others solved similar problems.</a:t>
            </a:r>
          </a:p>
          <a:p>
            <a:r>
              <a:t>Sometimes the best ideas are borrowed and improved.</a:t>
            </a:r>
          </a:p>
          <a:p>
            <a:r>
              <a:t>👉 Work smarter, not harder.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✏️ Sketch First, CAD Later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Quick drawings help you test ideas faster.</a:t>
            </a:r>
          </a:p>
          <a:p>
            <a:r>
              <a:t>You don’t need to be an artist—just start rough.</a:t>
            </a:r>
          </a:p>
          <a:p>
            <a:r>
              <a:t>👉 Sketching = fast thinking.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🧱 Keep CAD Models Simple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Skip tiny screws or labels in early models.</a:t>
            </a:r>
          </a:p>
          <a:p>
            <a:r>
              <a:t>Focus on the main parts—details can come later.</a:t>
            </a:r>
          </a:p>
          <a:p>
            <a:r>
              <a:t>👉 Simple is powerful.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🧩 Design for Assembly and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Can people tell how to put it together?</a:t>
            </a:r>
          </a:p>
          <a:p>
            <a:r>
              <a:t>Use labels, pegs, symmetry, or arrows to help.</a:t>
            </a:r>
          </a:p>
          <a:p>
            <a:r>
              <a:t>👉 Design so it's hard to mess up.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Talk to People Who Build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Ask a teacher, machinist, or mentor how they’d build it.</a:t>
            </a:r>
          </a:p>
          <a:p>
            <a:r>
              <a:t>They know tricks that can save you time.</a:t>
            </a:r>
          </a:p>
          <a:p>
            <a:r>
              <a:t>👉 Learn from real-world experts.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