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From Data to Decisions: The AI Modeling Pipeline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Part 2 of 3 – Core Concepts in Machine Learning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Primary Factors in Draft Prediction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Player performance data – stats, metrics, trends</a:t>
            </a:r>
          </a:p>
          <a:p>
            <a:pPr/>
            <a:r>
              <a:t>Team needs, positional depth, and draft history</a:t>
            </a:r>
          </a:p>
          <a:p>
            <a:pPr/>
            <a:r>
              <a:t>AI uses past drafts to simulate team behavior</a:t>
            </a:r>
          </a:p>
          <a:p>
            <a:pPr/>
            <a:r>
              <a:t>Forecasting and objectivity reduce human bias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Algorithms Matter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Pattern recognition: Classification vs Regression</a:t>
            </a:r>
          </a:p>
          <a:p>
            <a:pPr/>
            <a:r>
              <a:t>Accuracy and generalization to new situations</a:t>
            </a:r>
          </a:p>
          <a:p>
            <a:pPr/>
            <a:r>
              <a:t>Supervised learning helps predict draft outcomes</a:t>
            </a:r>
          </a:p>
          <a:p>
            <a:pPr/>
            <a:r>
              <a:t>Some models provide decisions + explanations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Supervised Learning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Use labeled data to predict outcomes or classes</a:t>
            </a:r>
          </a:p>
          <a:p>
            <a:pPr/>
            <a:r>
              <a:t>Linear Regression – predicts continuous values</a:t>
            </a:r>
          </a:p>
          <a:p>
            <a:pPr/>
            <a:r>
              <a:t>Logistic Regression – binary/multi-class classification</a:t>
            </a:r>
          </a:p>
          <a:p>
            <a:pPr/>
            <a:r>
              <a:t>Decision Trees &amp; Random Forests – flexible &amp; interpretable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Unsupervised Learning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Work without labeled outputs – discover hidden patterns</a:t>
            </a:r>
          </a:p>
          <a:p>
            <a:pPr/>
            <a:r>
              <a:t>K-Means Clustering – group players or team profiles</a:t>
            </a:r>
          </a:p>
          <a:p>
            <a:pPr/>
            <a:r>
              <a:t>Principal Component Analysis (PCA) – simplify complex data</a:t>
            </a:r>
          </a:p>
          <a:p>
            <a:pPr/>
            <a:r>
              <a:t>Great for segmentation and exploration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Modeling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Entity-Relationship (ER) Modeling – define data structure</a:t>
            </a:r>
          </a:p>
          <a:p>
            <a:pPr/>
            <a:r>
              <a:t>Dimensional Modeling – for analytics and reporting</a:t>
            </a:r>
          </a:p>
          <a:p>
            <a:pPr/>
            <a:r>
              <a:t>Object-Oriented Modeling – handles evolving, complex data</a:t>
            </a:r>
          </a:p>
          <a:p>
            <a:pPr/>
            <a:r>
              <a:t>Helps organize data before model building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From Concept to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Conceptual Model – high-level overview tied to business needs</a:t>
            </a:r>
          </a:p>
          <a:p>
            <a:pPr/>
            <a:r>
              <a:t>Logical Model – defines entities, attributes, relationships</a:t>
            </a:r>
          </a:p>
          <a:p>
            <a:pPr/>
            <a:r>
              <a:t>Physical Model – technical schema for database execution</a:t>
            </a:r>
          </a:p>
          <a:p>
            <a:pPr/>
            <a:r>
              <a:t>Ensures clarity from planning to production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AI Modeling Process (6 Steps)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1. Define the Problem</a:t>
            </a:r>
          </a:p>
          <a:p>
            <a:pPr/>
            <a:r>
              <a:t>2. Prepare &amp; Clean Data</a:t>
            </a:r>
          </a:p>
          <a:p>
            <a:pPr/>
            <a:r>
              <a:t>3. Explore &amp; Visualize Data (EDA)</a:t>
            </a:r>
          </a:p>
          <a:p>
            <a:pPr/>
            <a:r>
              <a:t>4. Feature Engineering</a:t>
            </a:r>
          </a:p>
          <a:p>
            <a:pPr/>
            <a:r>
              <a:t>5. Build, Train, Validate, Test Models</a:t>
            </a:r>
          </a:p>
          <a:p>
            <a:pPr/>
            <a:r>
              <a:t>6. Interpret, Deploy, and Communicate Results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From Stats to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Data alone isn’t enough—ask the right question</a:t>
            </a:r>
          </a:p>
          <a:p>
            <a:pPr/>
            <a:r>
              <a:t>Preprocessing &amp; cleaning data is essential</a:t>
            </a:r>
          </a:p>
          <a:p>
            <a:pPr/>
            <a:r>
              <a:t>Choosing the right model impacts accuracy &amp; speed</a:t>
            </a:r>
          </a:p>
          <a:p>
            <a:pPr/>
            <a:r>
              <a:t>EDA helps reveal what matters most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