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in Sports: Data-Driven Drafts &amp; Coaching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Part 1 of 3 – Real-World Hook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Coach Goes High-Tech: AI in the NFL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Coach used AI to predict the 2025 NFL Draft – not just scouting reports.</a:t>
            </a:r>
          </a:p>
          <a:p>
            <a:pPr/>
            <a:r>
              <a:t>Four AIs: Microsoft Copilot, Meta AI, Grok, and ChatGPT made predictions.</a:t>
            </a:r>
          </a:p>
          <a:p>
            <a:pPr/>
            <a:r>
              <a:t>All agreed: Cam Ward to the Titans as #1 pick.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AI Made Its Picks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Analyzed player stats, team needs, draft history.</a:t>
            </a:r>
          </a:p>
          <a:p>
            <a:pPr/>
            <a:r>
              <a:t>Used machine learning models to simulate draft outcomes.</a:t>
            </a:r>
          </a:p>
          <a:p>
            <a:pPr/>
            <a:r>
              <a:t>Identified patterns – but diverged after the first pick.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Draft Night Drama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Some AI predictions were right – Cam Ward went #1.</a:t>
            </a:r>
          </a:p>
          <a:p>
            <a:pPr/>
            <a:r>
              <a:t>Surprises: unexpected trades, injury risks, bold picks.</a:t>
            </a:r>
          </a:p>
          <a:p>
            <a:pPr/>
            <a:r>
              <a:t>AI missed human factors: leadership, chemistry, strategy.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for Data Science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excels at pattern recognition and predictions.</a:t>
            </a:r>
          </a:p>
          <a:p>
            <a:pPr/>
            <a:r>
              <a:t>But real-world events add unpredictability.</a:t>
            </a:r>
          </a:p>
          <a:p>
            <a:pPr/>
            <a:r>
              <a:t>Best results come from blending AI + human judgment.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Control: AI in Athletic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Wearables act like sensors in a spacecraft.</a:t>
            </a:r>
          </a:p>
          <a:p>
            <a:pPr/>
            <a:r>
              <a:t>AI processes real-time data: performance, injury risks, game strategy.</a:t>
            </a:r>
          </a:p>
          <a:p>
            <a:pPr/>
            <a:r>
              <a:t>Athletes guided like astronauts by AI ‘ground control’.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Sports, healthcare, finance, and more use AI today.</a:t>
            </a:r>
          </a:p>
          <a:p>
            <a:pPr/>
            <a:r>
              <a:t>You’ll learn how models work, and how to apply them.</a:t>
            </a:r>
          </a:p>
          <a:p>
            <a:pPr/>
            <a:r>
              <a:t>Next: How to build AI that can predict and adapt like a coach.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