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Day 1: Setup + First Motion – 'Make It Move &amp; See'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Artemis Data Science AI Mission Camp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Mission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Build and test a basic robotic system: camera + servo-controlled robot arm.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Understand ESP32-S3 and Arduino IDE setup</a:t>
            </a:r>
          </a:p>
          <a:p>
            <a:pPr/>
            <a:r>
              <a:t>Wire and control servo motors using PCA9685</a:t>
            </a:r>
          </a:p>
          <a:p>
            <a:pPr/>
            <a:r>
              <a:t>Stream live video from the onboard OV2640 camera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🔧 Key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Upload sample servo sweep sketch</a:t>
            </a:r>
          </a:p>
          <a:p>
            <a:pPr/>
            <a:r>
              <a:t>Test camera using Wi-Fi stream viewer</a:t>
            </a:r>
          </a:p>
          <a:p>
            <a:pPr/>
            <a:r>
              <a:t>Discuss what each component does (servo, camera, board)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📚 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PWM (Pulse Width Modulation)</a:t>
            </a:r>
          </a:p>
          <a:p>
            <a:pPr/>
            <a:r>
              <a:t>GPIO (General Purpose Input/Output)</a:t>
            </a:r>
          </a:p>
          <a:p>
            <a:pPr/>
            <a:r>
              <a:t>ESP32 microcontroller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💬 Discussion Prompt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What does it mean for a robot to ‘see’ something? What can it do with that information?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