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Day 2: Classification + Action – 'Sort by Sight'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Artemis Data Science AI Mission Camp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🔧 Key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Add deck counters in code</a:t>
            </a:r>
          </a:p>
          <a:p>
            <a:pPr/>
            <a:r>
              <a:t>Modify `if/else` logic to use counters</a:t>
            </a:r>
          </a:p>
          <a:p>
            <a:pPr/>
            <a:r>
              <a:t>Print routing decisions via `Serial.println()`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📚 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State variable</a:t>
            </a:r>
          </a:p>
          <a:p>
            <a:pPr/>
            <a:r>
              <a:t>Counter / accumulator</a:t>
            </a:r>
          </a:p>
          <a:p>
            <a:pPr/>
            <a:r>
              <a:t>Reroute logic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💬 Discussion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What if the robot has to decide between two bad options? How should it choose?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Day 4: Sensor-Aware Agents – 'React to the World'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Artemis Data Science AI Mission Camp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Mission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Respond to environmental conditions: don’t just decide — adapt.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Read from temp, humidity, or light sensors</a:t>
            </a:r>
          </a:p>
          <a:p>
            <a:pPr/>
            <a:r>
              <a:t>Combine sensor values with classification to inform decision</a:t>
            </a:r>
          </a:p>
          <a:p>
            <a:pPr/>
            <a:r>
              <a:t>Use sensor fusion for smarter routing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🔧 Key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Connect temp/humidity/light sensors</a:t>
            </a:r>
          </a:p>
          <a:p>
            <a:pPr/>
            <a:r>
              <a:t>Create compound conditions (`if temp &gt; 30 &amp;&amp; color == Red`)</a:t>
            </a:r>
          </a:p>
          <a:p>
            <a:pPr/>
            <a:r>
              <a:t>Simulate edge case scenarios (e.g., path too dark)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📚 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Sensor fusion</a:t>
            </a:r>
          </a:p>
          <a:p>
            <a:pPr/>
            <a:r>
              <a:t>Threshold</a:t>
            </a:r>
          </a:p>
          <a:p>
            <a:pPr/>
            <a:r>
              <a:t>Environmental adaptation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💬 Discussion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How does your robot behave differently if it’s hot, dark, or damp?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Day 5: Multi-Agent Simulation – 'Robots That Talk'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Artemis Data Science AI Mission Camp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Mission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Create a basic vision-to-action loop: detect object class, move to destination.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Mission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Simulate agents sharing status and collaborating to make decisions.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Simulate multiple roles (e.g., robot, forecast, deck monitor)</a:t>
            </a:r>
          </a:p>
          <a:p>
            <a:pPr/>
            <a:r>
              <a:t>Send and receive JSON-formatted messages</a:t>
            </a:r>
          </a:p>
          <a:p>
            <a:pPr/>
            <a:r>
              <a:t>Plan for distributed agent behavior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🔧 Key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Use `Serial.print()` to simulate messages between agents</a:t>
            </a:r>
          </a:p>
          <a:p>
            <a:pPr/>
            <a:r>
              <a:t>Design a simple message protocol (e.g., `{deck: C, status: full}`)</a:t>
            </a:r>
          </a:p>
          <a:p>
            <a:pPr/>
            <a:r>
              <a:t>Combine decisions from multiple "agents"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📚 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Multi-agent system</a:t>
            </a:r>
          </a:p>
          <a:p>
            <a:pPr/>
            <a:r>
              <a:t>Message passing</a:t>
            </a:r>
          </a:p>
          <a:p>
            <a:pPr/>
            <a:r>
              <a:t>Coordination protocol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💬 Discussion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How does your robot make a better decision when it talks to its teammates first?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Use image classification (color or shape detection)</a:t>
            </a:r>
          </a:p>
          <a:p>
            <a:pPr/>
            <a:r>
              <a:t>Implement simple `if/else` logic to move blocks</a:t>
            </a:r>
          </a:p>
          <a:p>
            <a:pPr/>
            <a:r>
              <a:t>Control robot arm position based on camera input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🔧 Key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Hard-code color detection thresholds (e.g., Red, Blue, Yellow)</a:t>
            </a:r>
          </a:p>
          <a:p>
            <a:pPr/>
            <a:r>
              <a:t>Assign fixed destinations (bins A/B/C)</a:t>
            </a:r>
          </a:p>
          <a:p>
            <a:pPr/>
            <a:r>
              <a:t>Move robot arm after classification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📚 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Inference</a:t>
            </a:r>
          </a:p>
          <a:p>
            <a:pPr/>
            <a:r>
              <a:t>Classification</a:t>
            </a:r>
          </a:p>
          <a:p>
            <a:pPr/>
            <a:r>
              <a:t>Logic gate (`if`, `else if`, `else`)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💬 Discussion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If the robot sees red, how do we tell it what to do? Can we trust its decision?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Day 3: Memory + Routing Logic – 'Smarter Decisions'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Artemis Data Science AI Mission Camp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Mission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Track and adapt based on system state (e.g., deck load).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Implement counters or arrays to track object counts</a:t>
            </a:r>
          </a:p>
          <a:p>
            <a:pPr/>
            <a:r>
              <a:t>Use conditional rules to reroute based on state (e.g., Deck B full)</a:t>
            </a:r>
          </a:p>
          <a:p>
            <a:pPr/>
            <a:r>
              <a:t>Simulate decision trees based on multiple conditions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