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From Data to Decisions: The AI Modeling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Part 2 of 3 – Core Concepts in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Nicknames for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🤖 '1–2–3–4–5 Loop'</a:t>
            </a:r>
          </a:p>
          <a:p>
            <a:r>
              <a:t>🧠 'The Brain Loop'</a:t>
            </a:r>
          </a:p>
          <a:p>
            <a:r>
              <a:t>🔁 See – Think – Do – Speak – Loop</a:t>
            </a:r>
          </a:p>
          <a:p>
            <a:r>
              <a:t>Mapping:</a:t>
            </a:r>
          </a:p>
          <a:p>
            <a:r>
              <a:t>See → Sense: Sensor reads input</a:t>
            </a:r>
          </a:p>
          <a:p>
            <a:r>
              <a:t>Think → Plan: Decide what to do</a:t>
            </a:r>
          </a:p>
          <a:p>
            <a:r>
              <a:t>Do → Act: Execute action</a:t>
            </a:r>
          </a:p>
          <a:p>
            <a:r>
              <a:t>Speak → Log: Communicate result</a:t>
            </a:r>
          </a:p>
          <a:p>
            <a:r>
              <a:t>Loop → Repeat: Continue the cycle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Finite State Machine (FSM)?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FSM helps implement and visualize MCP steps</a:t>
            </a:r>
          </a:p>
          <a:p>
            <a:r>
              <a:t>Each 'state' does a specific action (e.g., WAIT, MOVE)</a:t>
            </a:r>
          </a:p>
          <a:p>
            <a:r>
              <a:t>Transitions control flow between states</a:t>
            </a:r>
          </a:p>
          <a:p>
            <a:r>
              <a:t>Useful in robots, game logic, and embedded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FSM = The Brain Behind MCP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FSM = software structure</a:t>
            </a:r>
          </a:p>
          <a:p>
            <a:r>
              <a:t>MCP = system behavior model</a:t>
            </a:r>
          </a:p>
          <a:p>
            <a:r>
              <a:t>Examples:</a:t>
            </a:r>
          </a:p>
          <a:p>
            <a:r>
              <a:t>FSM state: SCAN → Sense</a:t>
            </a:r>
          </a:p>
          <a:p>
            <a:r>
              <a:t>FSM state: DECIDE → Plan</a:t>
            </a:r>
          </a:p>
          <a:p>
            <a:r>
              <a:t>FSM state: MOVE_ARM → Act</a:t>
            </a:r>
          </a:p>
          <a:p>
            <a:r>
              <a:t>FSM state: REPORT → Log</a:t>
            </a:r>
          </a:p>
          <a:p>
            <a:r>
              <a:t>FSM loops to support Repeat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Models to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Machine learning is more than math — it powers real devices.</a:t>
            </a:r>
          </a:p>
          <a:p>
            <a:pPr/>
            <a:r>
              <a:t>MCP + FSM structure turns data into smart behavior.</a:t>
            </a:r>
          </a:p>
          <a:p>
            <a:pPr/>
            <a:r>
              <a:t>You now know how to go from data → model → action.</a:t>
            </a:r>
          </a:p>
          <a:p>
            <a:pPr/>
            <a:r>
              <a:t>Next step: deploy it in the real world (TinyML, Arduino, Edge AI).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Factors in Draft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Player performance data – stats, metrics, trends</a:t>
            </a:r>
          </a:p>
          <a:p>
            <a:r>
              <a:t>Team needs, positional depth, and draft history</a:t>
            </a:r>
          </a:p>
          <a:p>
            <a:r>
              <a:t>AI uses past drafts to simulate team behavior</a:t>
            </a:r>
          </a:p>
          <a:p>
            <a:r>
              <a:t>Forecasting and objectivity reduce human bias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Algorithms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Pattern recognition: Classification vs Regression</a:t>
            </a:r>
          </a:p>
          <a:p>
            <a:r>
              <a:t>Accuracy and generalization to new situations</a:t>
            </a:r>
          </a:p>
          <a:p>
            <a:r>
              <a:t>Supervised learning helps predict draft outcomes</a:t>
            </a:r>
          </a:p>
          <a:p>
            <a:r>
              <a:t>Some models provide decisions + explanations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 labeled data to predict outcomes or classes</a:t>
            </a:r>
          </a:p>
          <a:p>
            <a:r>
              <a:t>Linear Regression – predicts continuous values</a:t>
            </a:r>
          </a:p>
          <a:p>
            <a:r>
              <a:t>Logistic Regression – binary/multi-class classification</a:t>
            </a:r>
          </a:p>
          <a:p>
            <a:r>
              <a:t>Decision Trees &amp; Random Forests – flexible &amp; interpretable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Work without labeled outputs – discover hidden patterns</a:t>
            </a:r>
          </a:p>
          <a:p>
            <a:r>
              <a:t>K-Means Clustering – group players or team profiles</a:t>
            </a:r>
          </a:p>
          <a:p>
            <a:r>
              <a:t>Principal Component Analysis (PCA) – simplify complex data</a:t>
            </a:r>
          </a:p>
          <a:p>
            <a:r>
              <a:t>Great for segmentation and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Entity-Relationship (ER) Modeling – define data structure</a:t>
            </a:r>
          </a:p>
          <a:p>
            <a:r>
              <a:t>Dimensional Modeling – for analytics and reporting</a:t>
            </a:r>
          </a:p>
          <a:p>
            <a:r>
              <a:t>Object-Oriented Modeling – handles evolving, complex data</a:t>
            </a:r>
          </a:p>
          <a:p>
            <a:r>
              <a:t>Helps organize data before model building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Concept to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Conceptual Model – high-level overview tied to business needs</a:t>
            </a:r>
          </a:p>
          <a:p>
            <a:r>
              <a:t>Logical Model – defines entities, attributes, relationships</a:t>
            </a:r>
          </a:p>
          <a:p>
            <a:r>
              <a:t>Physical Model – technical schema for database execution</a:t>
            </a:r>
          </a:p>
          <a:p>
            <a:r>
              <a:t>Ensures clarity from planning to production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 Modeling Process (6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Define the Problem</a:t>
            </a:r>
          </a:p>
          <a:p>
            <a:r>
              <a:t>2. Prepare &amp; Clean Data</a:t>
            </a:r>
          </a:p>
          <a:p>
            <a:r>
              <a:t>3. Explore &amp; Visualize Data (EDA)</a:t>
            </a:r>
          </a:p>
          <a:p>
            <a:r>
              <a:t>4. Feature Engineering</a:t>
            </a:r>
          </a:p>
          <a:p>
            <a:r>
              <a:t>5. Build, Train, Validate, Test Models</a:t>
            </a:r>
          </a:p>
          <a:p>
            <a:r>
              <a:t>6. Interpret, Deploy, and Communicate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MCP?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MCP = Model – Context – Protocol</a:t>
            </a:r>
          </a:p>
          <a:p>
            <a:r>
              <a:t>5-step intelligent system loop:</a:t>
            </a:r>
          </a:p>
          <a:p>
            <a:r>
              <a:t>1. Sense – “What’s happening?” → Camera sees a block</a:t>
            </a:r>
          </a:p>
          <a:p>
            <a:r>
              <a:t>2. Plan – “What should I do?” → Decide to grab or not</a:t>
            </a:r>
          </a:p>
          <a:p>
            <a:r>
              <a:t>3. Act – “Do it!” → Move servo</a:t>
            </a:r>
          </a:p>
          <a:p>
            <a:r>
              <a:t>4. Log – “What did I do?” → Print to serial monitor</a:t>
            </a:r>
          </a:p>
          <a:p>
            <a:r>
              <a:t>5. Repeat – “What’s next?” → Loop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