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From Cloud to Edge: TinyML &amp; Intelligent Systems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Part 3 of 3 – AI on Devices &amp; Modular Agents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TinyML: AI on Tiny Devices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Runs machine learning models on microcontrollers and sensors</a:t>
            </a:r>
          </a:p>
          <a:p>
            <a:pPr/>
            <a:r>
              <a:t>Enables real-time AI without internet connection</a:t>
            </a:r>
          </a:p>
          <a:p>
            <a:pPr/>
            <a:r>
              <a:t>Used in fitness trackers, smart homes, agriculture, and more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Techniques for Edge AI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Quantization – reduces model size &amp; memory usage</a:t>
            </a:r>
          </a:p>
          <a:p>
            <a:pPr/>
            <a:r>
              <a:t>Pruning – removes unneeded weights from the model</a:t>
            </a:r>
          </a:p>
          <a:p>
            <a:pPr/>
            <a:r>
              <a:t>Compression – optimizes for speed and power consumption</a:t>
            </a:r>
          </a:p>
          <a:p>
            <a:pPr/>
            <a:r>
              <a:t>Tools: TensorFlow Lite Micro, Edge Impulse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Swappable Agents: Plug &amp; Play Logic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Each agent handles a task (e.g., classify image, clean input)</a:t>
            </a:r>
          </a:p>
          <a:p>
            <a:pPr/>
            <a:r>
              <a:t>Students can register agents without editing FSM logic</a:t>
            </a:r>
          </a:p>
          <a:p>
            <a:pPr/>
            <a:r>
              <a:t>Modular, flexible, reusable across capstone projects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FSM = The Brain Behind MCP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FSM = software structure, MCP = system behavior</a:t>
            </a:r>
          </a:p>
          <a:p>
            <a:pPr/>
            <a:r>
              <a:t>FSM state: SCAN → Sense</a:t>
            </a:r>
          </a:p>
          <a:p>
            <a:pPr/>
            <a:r>
              <a:t>FSM state: DECIDE → Plan</a:t>
            </a:r>
          </a:p>
          <a:p>
            <a:pPr/>
            <a:r>
              <a:t>FSM state: MOVE_ARM → Act</a:t>
            </a:r>
          </a:p>
          <a:p>
            <a:pPr/>
            <a:r>
              <a:t>FSM state: REPORT → Log</a:t>
            </a:r>
          </a:p>
          <a:p>
            <a:pPr/>
            <a:r>
              <a:t>FSM loops to support Repeat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From Prototype to Product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You’ve learned how MCP and FSM turn models into actions.</a:t>
            </a:r>
          </a:p>
          <a:p>
            <a:pPr/>
            <a:r>
              <a:t>TinyML allows you to run models on small, low-power devices.</a:t>
            </a:r>
          </a:p>
          <a:p>
            <a:pPr/>
            <a:r>
              <a:t>Swappable agents enable modular, scalable system design.</a:t>
            </a:r>
          </a:p>
          <a:p>
            <a:pPr/>
            <a:r>
              <a:t>Next: build a capstone project that uses these systems in action!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