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💬 Lab 1 – Practical Python + ChatBot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Using Python to build your first intelligent assistant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🎯 What You’ll Build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Learn Python basics (print, input, logic, functions)</a:t>
            </a:r>
          </a:p>
          <a:p>
            <a:r>
              <a:t>- Build a text-based ChatBot that answers student questions</a:t>
            </a:r>
          </a:p>
          <a:p>
            <a:r>
              <a:t>- Practice prompt design for better responses</a:t>
            </a:r>
          </a:p>
          <a:p>
            <a:r>
              <a:t>- Introduce concept of FSM (Finite State Machines) in AI logic</a:t>
            </a:r>
          </a:p>
          <a:p/>
          <a:p>
            <a:r>
              <a:t>“You’re writing your first smart program that can talk back.”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🧠 What’s New in Lab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🐍 Python Programming: Use input(), if/else, loops, functions</a:t>
            </a:r>
          </a:p>
          <a:p>
            <a:r>
              <a:t>- 💬 ChatBot Logic: Respond to user input with rules</a:t>
            </a:r>
          </a:p>
          <a:p>
            <a:r>
              <a:t>- 🔍 Prompt Design: Craft prompts to guide responses</a:t>
            </a:r>
          </a:p>
          <a:p>
            <a:r>
              <a:t>- 🧠 AI Thinking Pattern: See – Think – Do – Speak pattern</a:t>
            </a:r>
          </a:p>
          <a:p>
            <a:r>
              <a:t>- 🔁 FSM Basics: Simulate basic states in ChatBot (Greet → Answer → Exit)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🔍 Example – My First ChatBot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Scenario: User types: "What is a servo?"</a:t>
            </a:r>
          </a:p>
          <a:p>
            <a:r>
              <a:t>ChatBot replies with a short, helpful answer from training examples or rule logic.</a:t>
            </a:r>
          </a:p>
          <a:p/>
          <a:p>
            <a:r>
              <a:t>“Your code is now responding like a mini AI assistant.”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💡 Why It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“Before you build AI hardware...</a:t>
            </a:r>
          </a:p>
          <a:p>
            <a:r>
              <a:t>You must understand how smart systems think.”</a:t>
            </a:r>
          </a:p>
          <a:p/>
          <a:p>
            <a:r>
              <a:t>✅ You’re learning how logic becomes intelligence</a:t>
            </a:r>
          </a:p>
          <a:p>
            <a:r>
              <a:t>✅ Foundation for agent-based thinking (Lab 2–5)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💾 Code Starter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Script Name: lab1_python_chatbot.py</a:t>
            </a:r>
          </a:p>
          <a:p/>
          <a:p>
            <a:r>
              <a:t>Starter Functions:</a:t>
            </a:r>
          </a:p>
          <a:p>
            <a:r>
              <a:t>- get_input()</a:t>
            </a:r>
          </a:p>
          <a:p>
            <a:r>
              <a:t>- generate_response()</a:t>
            </a:r>
          </a:p>
          <a:p>
            <a:r>
              <a:t>- chat_loop()</a:t>
            </a:r>
          </a:p>
          <a:p>
            <a:r>
              <a:t>- exit_check()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