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📷 Lab 2 – Image Capture + Label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your model to classify real objects on the ESP32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What You’ll Build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Connect a trained model to your ESP32</a:t>
            </a:r>
          </a:p>
          <a:p>
            <a:r>
              <a:t>- Use the onboard camera to capture objects</a:t>
            </a:r>
          </a:p>
          <a:p>
            <a:r>
              <a:t>- Classify the object (e.g., color or shape)</a:t>
            </a:r>
          </a:p>
          <a:p>
            <a:r>
              <a:t>- Display result or trigger output</a:t>
            </a:r>
          </a:p>
          <a:p/>
          <a:p>
            <a:r>
              <a:t>“You’re now using your model in the real world.”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🧠 What’s New in Lab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📸 Camera Integration: Capture live images on ESP32-S3</a:t>
            </a:r>
          </a:p>
          <a:p>
            <a:r>
              <a:t>- 🤖 Inference on Device: Run a trained model (TFLite or ONNX)</a:t>
            </a:r>
          </a:p>
          <a:p>
            <a:r>
              <a:t>- 🎯 Label Classification: Predict class (e.g., RED, BLUE)</a:t>
            </a:r>
          </a:p>
          <a:p>
            <a:r>
              <a:t>- 💡 Display Output: Show result on OLED or LED</a:t>
            </a:r>
          </a:p>
          <a:p>
            <a:r>
              <a:t>- ✅ FSM Step Logic: Move between sense → classify → respond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Example – Real Block Detected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Scenario: Camera sees a red block</a:t>
            </a:r>
          </a:p>
          <a:p>
            <a:r>
              <a:t>Model predicts “RED” with 92% confidence</a:t>
            </a:r>
          </a:p>
          <a:p>
            <a:r>
              <a:t>→ LED flashes red or display shows “RED”</a:t>
            </a:r>
          </a:p>
          <a:p/>
          <a:p>
            <a:r>
              <a:t>You've now closed the loop from training to prediction.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Why It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“Lab 2 is the moment your model comes alive.</a:t>
            </a:r>
          </a:p>
          <a:p>
            <a:r>
              <a:t>It's not just theory — it's embedded AI.”</a:t>
            </a:r>
          </a:p>
          <a:p/>
          <a:p>
            <a:r>
              <a:t>✅ You’re now testing real objects</a:t>
            </a:r>
          </a:p>
          <a:p>
            <a:r>
              <a:t>✅ Foundation for decision-based labs (Lab 3+)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💾 Code Starter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Script Name: lab2_image_classifier.ino</a:t>
            </a:r>
          </a:p>
          <a:p/>
          <a:p>
            <a:r>
              <a:t>Starter Functions:</a:t>
            </a:r>
          </a:p>
          <a:p>
            <a:r>
              <a:t>- captureImage()</a:t>
            </a:r>
          </a:p>
          <a:p>
            <a:r>
              <a:t>- runModel()</a:t>
            </a:r>
          </a:p>
          <a:p>
            <a:r>
              <a:t>- getLabel()</a:t>
            </a:r>
          </a:p>
          <a:p>
            <a:r>
              <a:t>- displayResult()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