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Lab 3 – Confidence-Based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Making smart choices using model confidence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What You’ll Build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decision agent that uses model confidence</a:t>
            </a:r>
          </a:p>
          <a:p>
            <a:r>
              <a:t>- Only acts when prediction is confident enough</a:t>
            </a:r>
          </a:p>
          <a:p>
            <a:r>
              <a:t>- Builds on object classification</a:t>
            </a:r>
          </a:p>
          <a:p>
            <a:r>
              <a:t>- Connects output to LED / display / servo</a:t>
            </a:r>
          </a:p>
          <a:p/>
          <a:p>
            <a:r>
              <a:t>“This is where your agent starts to trust its own decisions.”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What’s New in Lab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🔍 Prediction Scoring: Read confidence (e.g., 0.92 for ‘RED’)</a:t>
            </a:r>
          </a:p>
          <a:p>
            <a:r>
              <a:t>- ✅ Threshold Logic: Act only if confidence &gt; X%</a:t>
            </a:r>
          </a:p>
          <a:p>
            <a:r>
              <a:t>- 💡 Visual Feedback: Show result on LED or screen</a:t>
            </a:r>
          </a:p>
          <a:p>
            <a:r>
              <a:t>- ❌ Skip Low Confidence: Ignore uncertain predictions</a:t>
            </a:r>
          </a:p>
          <a:p>
            <a:r>
              <a:t>- 🧱 Output Logic: Route action (e.g., turn servo or blink light)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Example – Confidence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Model sees a block and says “GREEN” with 45% confidence.</a:t>
            </a:r>
          </a:p>
          <a:p/>
          <a:p>
            <a:r>
              <a:t>Is that confident enough to act?</a:t>
            </a:r>
          </a:p>
          <a:p/>
          <a:p>
            <a:r>
              <a:t>- ❌ Below threshold → Skip or retry</a:t>
            </a:r>
          </a:p>
          <a:p>
            <a:r>
              <a:t>- ✅ Above threshold → Display or move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“Real AI doesn’t always know for sure —</a:t>
            </a:r>
          </a:p>
          <a:p>
            <a:r>
              <a:t>But it can act wisely when it’s confident.”</a:t>
            </a:r>
          </a:p>
          <a:p/>
          <a:p>
            <a:r>
              <a:t>✅ You’re now building selective intelligence</a:t>
            </a:r>
          </a:p>
          <a:p>
            <a:r>
              <a:t>✅ This is the foundation for safe decision-making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💾 Code Starter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Script Name: lab3_confidence_classifier.ino</a:t>
            </a:r>
          </a:p>
          <a:p/>
          <a:p>
            <a:r>
              <a:t>Starter Functions:</a:t>
            </a:r>
          </a:p>
          <a:p>
            <a:r>
              <a:t>- getPrediction()</a:t>
            </a:r>
          </a:p>
          <a:p>
            <a:r>
              <a:t>- getConfidence()</a:t>
            </a:r>
          </a:p>
          <a:p>
            <a:r>
              <a:t>- isConfidentEnough()</a:t>
            </a:r>
          </a:p>
          <a:p>
            <a:r>
              <a:t>- triggerAction()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